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48" r:id="rId2"/>
    <p:sldId id="340" r:id="rId3"/>
    <p:sldId id="349" r:id="rId4"/>
    <p:sldId id="350" r:id="rId5"/>
    <p:sldId id="380" r:id="rId6"/>
    <p:sldId id="351" r:id="rId7"/>
    <p:sldId id="354" r:id="rId8"/>
    <p:sldId id="352" r:id="rId9"/>
    <p:sldId id="379" r:id="rId10"/>
    <p:sldId id="353" r:id="rId11"/>
  </p:sldIdLst>
  <p:sldSz cx="9144000" cy="5143500" type="screen16x9"/>
  <p:notesSz cx="6810375" cy="9942513"/>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3">
          <p15:clr>
            <a:srgbClr val="A4A3A4"/>
          </p15:clr>
        </p15:guide>
        <p15:guide id="2" orient="horz" pos="1755">
          <p15:clr>
            <a:srgbClr val="A4A3A4"/>
          </p15:clr>
        </p15:guide>
        <p15:guide id="3" orient="horz" pos="2174">
          <p15:clr>
            <a:srgbClr val="A4A3A4"/>
          </p15:clr>
        </p15:guide>
        <p15:guide id="4" orient="horz" pos="3114">
          <p15:clr>
            <a:srgbClr val="A4A3A4"/>
          </p15:clr>
        </p15:guide>
        <p15:guide id="5" orient="horz" pos="2412">
          <p15:clr>
            <a:srgbClr val="A4A3A4"/>
          </p15:clr>
        </p15:guide>
        <p15:guide id="6">
          <p15:clr>
            <a:srgbClr val="A4A3A4"/>
          </p15:clr>
        </p15:guide>
        <p15:guide id="7" orient="horz">
          <p15:clr>
            <a:srgbClr val="A4A3A4"/>
          </p15:clr>
        </p15:guide>
        <p15:guide id="8" orient="horz" pos="3239">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nka  Erkens - Janssen" initials="KE-J" lastIdx="11" clrIdx="0"/>
  <p:cmAuthor id="1" name="Jane Smith" initials="J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600"/>
    <a:srgbClr val="811066"/>
    <a:srgbClr val="A5C100"/>
    <a:srgbClr val="0086A8"/>
    <a:srgbClr val="00577E"/>
    <a:srgbClr val="FF0066"/>
    <a:srgbClr val="C7D300"/>
    <a:srgbClr val="4BACC6"/>
    <a:srgbClr val="72971B"/>
    <a:srgbClr val="D5C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3" autoAdjust="0"/>
    <p:restoredTop sz="80141" autoAdjust="0"/>
  </p:normalViewPr>
  <p:slideViewPr>
    <p:cSldViewPr>
      <p:cViewPr varScale="1">
        <p:scale>
          <a:sx n="120" d="100"/>
          <a:sy n="120" d="100"/>
        </p:scale>
        <p:origin x="1320" y="108"/>
      </p:cViewPr>
      <p:guideLst>
        <p:guide orient="horz" pos="803"/>
        <p:guide orient="horz" pos="1755"/>
        <p:guide orient="horz" pos="2174"/>
        <p:guide orient="horz" pos="3114"/>
        <p:guide orient="horz" pos="2412"/>
        <p:guide/>
        <p:guide orient="horz"/>
        <p:guide orient="horz" pos="3239"/>
      </p:guideLst>
    </p:cSldViewPr>
  </p:slideViewPr>
  <p:outlineViewPr>
    <p:cViewPr>
      <p:scale>
        <a:sx n="33" d="100"/>
        <a:sy n="33" d="100"/>
      </p:scale>
      <p:origin x="0" y="187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304951\Box\PB9582%20Parkway%20King's%20Lynn\PB9582%20WIP\Tech%20Docs\Calcs\TRICS%20D&amp;P\2021%2008%2014%20D&amp;P%20Summary%20Tabl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'Forecast Fan'!$C$5</c:f>
              <c:strCache>
                <c:ptCount val="1"/>
                <c:pt idx="0">
                  <c:v>Historic Trend</c:v>
                </c:pt>
              </c:strCache>
            </c:strRef>
          </c:tx>
          <c:spPr>
            <a:ln w="28575" cap="rnd">
              <a:solidFill>
                <a:schemeClr val="accent1"/>
              </a:solidFill>
              <a:round/>
            </a:ln>
            <a:effectLst/>
          </c:spPr>
          <c:marker>
            <c:symbol val="none"/>
          </c:marker>
          <c:cat>
            <c:numRef>
              <c:f>'Forecast Fan'!$B$6:$B$13</c:f>
              <c:numCache>
                <c:formatCode>General</c:formatCode>
                <c:ptCount val="3"/>
                <c:pt idx="0">
                  <c:v>2015</c:v>
                </c:pt>
                <c:pt idx="1">
                  <c:v>2020</c:v>
                </c:pt>
                <c:pt idx="2">
                  <c:v>2026</c:v>
                </c:pt>
              </c:numCache>
            </c:numRef>
          </c:cat>
          <c:val>
            <c:numRef>
              <c:f>'Forecast Fan'!$C$6:$C$13</c:f>
              <c:numCache>
                <c:formatCode>0.000</c:formatCode>
                <c:ptCount val="3"/>
                <c:pt idx="0">
                  <c:v>5.4733333333333327</c:v>
                </c:pt>
                <c:pt idx="1">
                  <c:v>5.0330000000000004</c:v>
                </c:pt>
              </c:numCache>
            </c:numRef>
          </c:val>
          <c:smooth val="0"/>
          <c:extLst>
            <c:ext xmlns:c16="http://schemas.microsoft.com/office/drawing/2014/chart" uri="{C3380CC4-5D6E-409C-BE32-E72D297353CC}">
              <c16:uniqueId val="{00000000-E938-436D-9CDB-147E1D08549C}"/>
            </c:ext>
          </c:extLst>
        </c:ser>
        <c:ser>
          <c:idx val="2"/>
          <c:order val="1"/>
          <c:tx>
            <c:strRef>
              <c:f>'Forecast Fan'!$E$5</c:f>
              <c:strCache>
                <c:ptCount val="1"/>
                <c:pt idx="0">
                  <c:v>RFT 2018</c:v>
                </c:pt>
              </c:strCache>
            </c:strRef>
          </c:tx>
          <c:spPr>
            <a:ln w="28575" cap="rnd">
              <a:solidFill>
                <a:schemeClr val="accent3"/>
              </a:solidFill>
              <a:round/>
            </a:ln>
            <a:effectLst/>
          </c:spPr>
          <c:marker>
            <c:symbol val="none"/>
          </c:marker>
          <c:cat>
            <c:numRef>
              <c:f>'Forecast Fan'!$B$6:$B$13</c:f>
              <c:numCache>
                <c:formatCode>General</c:formatCode>
                <c:ptCount val="3"/>
                <c:pt idx="0">
                  <c:v>2015</c:v>
                </c:pt>
                <c:pt idx="1">
                  <c:v>2020</c:v>
                </c:pt>
                <c:pt idx="2">
                  <c:v>2026</c:v>
                </c:pt>
              </c:numCache>
            </c:numRef>
          </c:cat>
          <c:val>
            <c:numRef>
              <c:f>'Forecast Fan'!$E$6:$E$13</c:f>
              <c:numCache>
                <c:formatCode>General</c:formatCode>
                <c:ptCount val="3"/>
                <c:pt idx="1">
                  <c:v>5.0330000000000004</c:v>
                </c:pt>
                <c:pt idx="2" formatCode="0.000">
                  <c:v>5.5773266666666652</c:v>
                </c:pt>
              </c:numCache>
            </c:numRef>
          </c:val>
          <c:smooth val="0"/>
          <c:extLst>
            <c:ext xmlns:c16="http://schemas.microsoft.com/office/drawing/2014/chart" uri="{C3380CC4-5D6E-409C-BE32-E72D297353CC}">
              <c16:uniqueId val="{00000002-E938-436D-9CDB-147E1D08549C}"/>
            </c:ext>
          </c:extLst>
        </c:ser>
        <c:dLbls>
          <c:showLegendKey val="0"/>
          <c:showVal val="0"/>
          <c:showCatName val="0"/>
          <c:showSerName val="0"/>
          <c:showPercent val="0"/>
          <c:showBubbleSize val="0"/>
        </c:dLbls>
        <c:smooth val="0"/>
        <c:axId val="671457264"/>
        <c:axId val="671458904"/>
      </c:lineChart>
      <c:catAx>
        <c:axId val="6714572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458904"/>
        <c:crosses val="autoZero"/>
        <c:auto val="1"/>
        <c:lblAlgn val="ctr"/>
        <c:lblOffset val="100"/>
        <c:noMultiLvlLbl val="0"/>
      </c:catAx>
      <c:valAx>
        <c:axId val="671458904"/>
        <c:scaling>
          <c:orientation val="minMax"/>
          <c:min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Trip Rate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457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7636" y="0"/>
            <a:ext cx="2951163" cy="497126"/>
          </a:xfrm>
          <a:prstGeom prst="rect">
            <a:avLst/>
          </a:prstGeom>
        </p:spPr>
        <p:txBody>
          <a:bodyPr vert="horz" lIns="91440" tIns="45720" rIns="91440" bIns="45720" rtlCol="0"/>
          <a:lstStyle>
            <a:lvl1pPr algn="r">
              <a:defRPr sz="1200"/>
            </a:lvl1pPr>
          </a:lstStyle>
          <a:p>
            <a:fld id="{EED0685E-4C7D-43DA-A5CC-0B0D5026355F}" type="datetimeFigureOut">
              <a:rPr lang="en-GB" smtClean="0"/>
              <a:t>14/11/2022</a:t>
            </a:fld>
            <a:endParaRPr lang="en-GB" dirty="0"/>
          </a:p>
        </p:txBody>
      </p:sp>
      <p:sp>
        <p:nvSpPr>
          <p:cNvPr id="4" name="Footer Placeholder 3"/>
          <p:cNvSpPr>
            <a:spLocks noGrp="1"/>
          </p:cNvSpPr>
          <p:nvPr>
            <p:ph type="ftr" sz="quarter" idx="2"/>
          </p:nvPr>
        </p:nvSpPr>
        <p:spPr>
          <a:xfrm>
            <a:off x="0" y="9443662"/>
            <a:ext cx="2951163" cy="497126"/>
          </a:xfrm>
          <a:prstGeom prst="rect">
            <a:avLst/>
          </a:prstGeom>
        </p:spPr>
        <p:txBody>
          <a:bodyPr vert="horz" lIns="91440" tIns="45720" rIns="91440" bIns="45720" rtlCol="0" anchor="b"/>
          <a:lstStyle>
            <a:lvl1pPr algn="l">
              <a:defRPr sz="1200"/>
            </a:lvl1pPr>
          </a:lstStyle>
          <a:p>
            <a:r>
              <a:rPr lang="en-GB"/>
              <a:t>Project related</a:t>
            </a:r>
            <a:endParaRPr lang="en-GB" dirty="0"/>
          </a:p>
        </p:txBody>
      </p:sp>
      <p:sp>
        <p:nvSpPr>
          <p:cNvPr id="5" name="Slide Number Placeholder 4"/>
          <p:cNvSpPr>
            <a:spLocks noGrp="1"/>
          </p:cNvSpPr>
          <p:nvPr>
            <p:ph type="sldNum" sz="quarter" idx="3"/>
          </p:nvPr>
        </p:nvSpPr>
        <p:spPr>
          <a:xfrm>
            <a:off x="3857636" y="9443662"/>
            <a:ext cx="2951163" cy="497126"/>
          </a:xfrm>
          <a:prstGeom prst="rect">
            <a:avLst/>
          </a:prstGeom>
        </p:spPr>
        <p:txBody>
          <a:bodyPr vert="horz" lIns="91440" tIns="45720" rIns="91440" bIns="45720" rtlCol="0" anchor="b"/>
          <a:lstStyle>
            <a:lvl1pPr algn="r">
              <a:defRPr sz="1200"/>
            </a:lvl1pPr>
          </a:lstStyle>
          <a:p>
            <a:fld id="{585853F6-AE1D-4F34-9804-4AB3DFEE84BA}" type="slidenum">
              <a:rPr lang="en-GB" smtClean="0"/>
              <a:t>‹#›</a:t>
            </a:fld>
            <a:endParaRPr lang="en-GB" dirty="0"/>
          </a:p>
        </p:txBody>
      </p:sp>
    </p:spTree>
    <p:extLst>
      <p:ext uri="{BB962C8B-B14F-4D97-AF65-F5344CB8AC3E}">
        <p14:creationId xmlns:p14="http://schemas.microsoft.com/office/powerpoint/2010/main" val="9375161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712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7636" y="0"/>
            <a:ext cx="2951163" cy="497126"/>
          </a:xfrm>
          <a:prstGeom prst="rect">
            <a:avLst/>
          </a:prstGeom>
        </p:spPr>
        <p:txBody>
          <a:bodyPr vert="horz" lIns="91440" tIns="45720" rIns="91440" bIns="45720" rtlCol="0"/>
          <a:lstStyle>
            <a:lvl1pPr algn="r">
              <a:defRPr sz="1200"/>
            </a:lvl1pPr>
          </a:lstStyle>
          <a:p>
            <a:fld id="{CF41F812-77C3-42B3-B29F-C106ACEB85AA}" type="datetimeFigureOut">
              <a:rPr lang="en-GB" smtClean="0"/>
              <a:t>14/11/2022</a:t>
            </a:fld>
            <a:endParaRPr lang="en-GB" dirty="0"/>
          </a:p>
        </p:txBody>
      </p:sp>
      <p:sp>
        <p:nvSpPr>
          <p:cNvPr id="4" name="Slide Image Placeholder 3"/>
          <p:cNvSpPr>
            <a:spLocks noGrp="1" noRot="1" noChangeAspect="1"/>
          </p:cNvSpPr>
          <p:nvPr>
            <p:ph type="sldImg" idx="2"/>
          </p:nvPr>
        </p:nvSpPr>
        <p:spPr>
          <a:xfrm>
            <a:off x="92075" y="746125"/>
            <a:ext cx="6626225" cy="37274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7126"/>
          </a:xfrm>
          <a:prstGeom prst="rect">
            <a:avLst/>
          </a:prstGeom>
        </p:spPr>
        <p:txBody>
          <a:bodyPr vert="horz" lIns="91440" tIns="45720" rIns="91440" bIns="45720" rtlCol="0" anchor="b"/>
          <a:lstStyle>
            <a:lvl1pPr algn="l">
              <a:defRPr sz="1200"/>
            </a:lvl1pPr>
          </a:lstStyle>
          <a:p>
            <a:r>
              <a:rPr lang="en-GB"/>
              <a:t>Project related</a:t>
            </a:r>
            <a:endParaRPr lang="en-GB" dirty="0"/>
          </a:p>
        </p:txBody>
      </p:sp>
      <p:sp>
        <p:nvSpPr>
          <p:cNvPr id="7" name="Slide Number Placeholder 6"/>
          <p:cNvSpPr>
            <a:spLocks noGrp="1"/>
          </p:cNvSpPr>
          <p:nvPr>
            <p:ph type="sldNum" sz="quarter" idx="5"/>
          </p:nvPr>
        </p:nvSpPr>
        <p:spPr>
          <a:xfrm>
            <a:off x="3857636" y="9443662"/>
            <a:ext cx="2951163" cy="497126"/>
          </a:xfrm>
          <a:prstGeom prst="rect">
            <a:avLst/>
          </a:prstGeom>
        </p:spPr>
        <p:txBody>
          <a:bodyPr vert="horz" lIns="91440" tIns="45720" rIns="91440" bIns="45720" rtlCol="0" anchor="b"/>
          <a:lstStyle>
            <a:lvl1pPr algn="r">
              <a:defRPr sz="1200"/>
            </a:lvl1pPr>
          </a:lstStyle>
          <a:p>
            <a:fld id="{39C6360D-640D-4769-B230-0EDE5D3F7EE4}" type="slidenum">
              <a:rPr lang="en-GB" smtClean="0"/>
              <a:t>‹#›</a:t>
            </a:fld>
            <a:endParaRPr lang="en-GB" dirty="0"/>
          </a:p>
        </p:txBody>
      </p:sp>
    </p:spTree>
    <p:extLst>
      <p:ext uri="{BB962C8B-B14F-4D97-AF65-F5344CB8AC3E}">
        <p14:creationId xmlns:p14="http://schemas.microsoft.com/office/powerpoint/2010/main" val="1077875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705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 use has been slowing in cities in Australia, Canada, Europe  and the USA in each decade since the 1960s. Studies have found that half of this slow down can be attributed to socio economic changes (e.g. inflation, decreasing wages, higher family start age, increased urbanites) but this reduces to one third in the UK. </a:t>
            </a:r>
          </a:p>
          <a:p>
            <a:endParaRPr lang="en-GB" dirty="0"/>
          </a:p>
          <a:p>
            <a:r>
              <a:rPr lang="en-GB" dirty="0"/>
              <a:t>The majority of our slow down is therefore not for socio economic reasons and it has been clearly identified that the link between earnings / GDP and car ownership levels has been eroded. </a:t>
            </a:r>
          </a:p>
          <a:p>
            <a:endParaRPr lang="en-GB" dirty="0"/>
          </a:p>
          <a:p>
            <a:r>
              <a:rPr lang="en-GB" dirty="0"/>
              <a:t>In depth work by the DfT has found that, by comparing data across English cities, the slow down in car use across cities suggests that the transport system in these cities themselves plays an under-recognised role in shaping travel behaviour. </a:t>
            </a:r>
          </a:p>
          <a:p>
            <a:endParaRPr lang="en-GB" dirty="0"/>
          </a:p>
          <a:p>
            <a:r>
              <a:rPr lang="en-GB" dirty="0"/>
              <a:t>While transport is a means to an end, it is important that we recognise that how the transport system actually functions can also shape society.</a:t>
            </a:r>
          </a:p>
        </p:txBody>
      </p:sp>
      <p:sp>
        <p:nvSpPr>
          <p:cNvPr id="4" name="Slide Number Placeholder 3"/>
          <p:cNvSpPr>
            <a:spLocks noGrp="1"/>
          </p:cNvSpPr>
          <p:nvPr>
            <p:ph type="sldNum" sz="quarter" idx="5"/>
          </p:nvPr>
        </p:nvSpPr>
        <p:spPr/>
        <p:txBody>
          <a:bodyPr/>
          <a:lstStyle/>
          <a:p>
            <a:fld id="{39C6360D-640D-4769-B230-0EDE5D3F7EE4}" type="slidenum">
              <a:rPr lang="en-GB" smtClean="0"/>
              <a:t>3</a:t>
            </a:fld>
            <a:endParaRPr lang="en-GB" dirty="0"/>
          </a:p>
        </p:txBody>
      </p:sp>
    </p:spTree>
    <p:extLst>
      <p:ext uri="{BB962C8B-B14F-4D97-AF65-F5344CB8AC3E}">
        <p14:creationId xmlns:p14="http://schemas.microsoft.com/office/powerpoint/2010/main" val="529113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 the most useful measures being used? What is salient for your business? Is it staff churn and recruitment? Logistical efficiency? Short trips vs long trips?</a:t>
            </a:r>
          </a:p>
        </p:txBody>
      </p:sp>
      <p:sp>
        <p:nvSpPr>
          <p:cNvPr id="4" name="Slide Number Placeholder 3"/>
          <p:cNvSpPr>
            <a:spLocks noGrp="1"/>
          </p:cNvSpPr>
          <p:nvPr>
            <p:ph type="sldNum" sz="quarter" idx="5"/>
          </p:nvPr>
        </p:nvSpPr>
        <p:spPr/>
        <p:txBody>
          <a:bodyPr/>
          <a:lstStyle/>
          <a:p>
            <a:fld id="{39C6360D-640D-4769-B230-0EDE5D3F7EE4}" type="slidenum">
              <a:rPr lang="en-GB" smtClean="0"/>
              <a:t>6</a:t>
            </a:fld>
            <a:endParaRPr lang="en-GB" dirty="0"/>
          </a:p>
        </p:txBody>
      </p:sp>
    </p:spTree>
    <p:extLst>
      <p:ext uri="{BB962C8B-B14F-4D97-AF65-F5344CB8AC3E}">
        <p14:creationId xmlns:p14="http://schemas.microsoft.com/office/powerpoint/2010/main" val="3859485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C6360D-640D-4769-B230-0EDE5D3F7EE4}" type="slidenum">
              <a:rPr lang="en-GB" smtClean="0"/>
              <a:t>7</a:t>
            </a:fld>
            <a:endParaRPr lang="en-GB" dirty="0"/>
          </a:p>
        </p:txBody>
      </p:sp>
    </p:spTree>
    <p:extLst>
      <p:ext uri="{BB962C8B-B14F-4D97-AF65-F5344CB8AC3E}">
        <p14:creationId xmlns:p14="http://schemas.microsoft.com/office/powerpoint/2010/main" val="582524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External">
    <p:spTree>
      <p:nvGrpSpPr>
        <p:cNvPr id="1" name=""/>
        <p:cNvGrpSpPr/>
        <p:nvPr/>
      </p:nvGrpSpPr>
      <p:grpSpPr>
        <a:xfrm>
          <a:off x="0" y="0"/>
          <a:ext cx="0" cy="0"/>
          <a:chOff x="0" y="0"/>
          <a:chExt cx="0" cy="0"/>
        </a:xfrm>
      </p:grpSpPr>
      <p:pic>
        <p:nvPicPr>
          <p:cNvPr id="15" name="infopic">
            <a:extLst>
              <a:ext uri="{FF2B5EF4-FFF2-40B4-BE49-F238E27FC236}">
                <a16:creationId xmlns:a16="http://schemas.microsoft.com/office/drawing/2014/main" id="{7C475F6C-2ECB-464E-BDAB-47756BF9D6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AutoShape 3"/>
          <p:cNvSpPr>
            <a:spLocks noChangeAspect="1" noChangeArrowheads="1" noTextEdit="1"/>
          </p:cNvSpPr>
          <p:nvPr userDrawn="1"/>
        </p:nvSpPr>
        <p:spPr bwMode="auto">
          <a:xfrm>
            <a:off x="0" y="0"/>
            <a:ext cx="9144000" cy="441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AutoShape 3"/>
          <p:cNvSpPr>
            <a:spLocks noChangeAspect="1" noChangeArrowheads="1" noTextEdit="1"/>
          </p:cNvSpPr>
          <p:nvPr userDrawn="1"/>
        </p:nvSpPr>
        <p:spPr bwMode="auto">
          <a:xfrm>
            <a:off x="1589" y="0"/>
            <a:ext cx="9140825" cy="514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Rectangle 5"/>
          <p:cNvSpPr>
            <a:spLocks noChangeArrowheads="1"/>
          </p:cNvSpPr>
          <p:nvPr userDrawn="1"/>
        </p:nvSpPr>
        <p:spPr bwMode="auto">
          <a:xfrm>
            <a:off x="1589" y="0"/>
            <a:ext cx="9140825" cy="5141118"/>
          </a:xfrm>
          <a:prstGeom prst="rect">
            <a:avLst/>
          </a:prstGeom>
          <a:noFill/>
          <a:ln w="0">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Freeform 5"/>
          <p:cNvSpPr>
            <a:spLocks noChangeAspect="1"/>
          </p:cNvSpPr>
          <p:nvPr userDrawn="1"/>
        </p:nvSpPr>
        <p:spPr bwMode="auto">
          <a:xfrm>
            <a:off x="0" y="0"/>
            <a:ext cx="5058633" cy="5144400"/>
          </a:xfrm>
          <a:custGeom>
            <a:avLst/>
            <a:gdLst>
              <a:gd name="T0" fmla="*/ 1417 w 1417"/>
              <a:gd name="T1" fmla="*/ 0 h 1441"/>
              <a:gd name="T2" fmla="*/ 0 w 1417"/>
              <a:gd name="T3" fmla="*/ 0 h 1441"/>
              <a:gd name="T4" fmla="*/ 0 w 1417"/>
              <a:gd name="T5" fmla="*/ 1441 h 1441"/>
              <a:gd name="T6" fmla="*/ 598 w 1417"/>
              <a:gd name="T7" fmla="*/ 1441 h 1441"/>
              <a:gd name="T8" fmla="*/ 1417 w 1417"/>
              <a:gd name="T9" fmla="*/ 0 h 1441"/>
            </a:gdLst>
            <a:ahLst/>
            <a:cxnLst>
              <a:cxn ang="0">
                <a:pos x="T0" y="T1"/>
              </a:cxn>
              <a:cxn ang="0">
                <a:pos x="T2" y="T3"/>
              </a:cxn>
              <a:cxn ang="0">
                <a:pos x="T4" y="T5"/>
              </a:cxn>
              <a:cxn ang="0">
                <a:pos x="T6" y="T7"/>
              </a:cxn>
              <a:cxn ang="0">
                <a:pos x="T8" y="T9"/>
              </a:cxn>
            </a:cxnLst>
            <a:rect l="0" t="0" r="r" b="b"/>
            <a:pathLst>
              <a:path w="1417" h="1441">
                <a:moveTo>
                  <a:pt x="1417" y="0"/>
                </a:moveTo>
                <a:cubicBezTo>
                  <a:pt x="0" y="0"/>
                  <a:pt x="0" y="0"/>
                  <a:pt x="0" y="0"/>
                </a:cubicBezTo>
                <a:cubicBezTo>
                  <a:pt x="0" y="1441"/>
                  <a:pt x="0" y="1441"/>
                  <a:pt x="0" y="1441"/>
                </a:cubicBezTo>
                <a:cubicBezTo>
                  <a:pt x="0" y="1441"/>
                  <a:pt x="599" y="1441"/>
                  <a:pt x="598" y="1441"/>
                </a:cubicBezTo>
                <a:cubicBezTo>
                  <a:pt x="1259" y="419"/>
                  <a:pt x="1417" y="0"/>
                  <a:pt x="1417" y="0"/>
                </a:cubicBezTo>
              </a:path>
            </a:pathLst>
          </a:custGeom>
          <a:solidFill>
            <a:schemeClr val="bg1"/>
          </a:solidFill>
          <a:ln>
            <a:noFill/>
          </a:ln>
          <a:effectLst>
            <a:outerShdw blurRad="76200" dist="50800" algn="l" rotWithShape="0">
              <a:prstClr val="black">
                <a:alpha val="50000"/>
              </a:prstClr>
            </a:outerShdw>
          </a:effectLst>
        </p:spPr>
        <p:txBody>
          <a:bodyPr vert="horz" wrap="square" lIns="91440" tIns="45720" rIns="91440" bIns="45720" numCol="1" anchor="t" anchorCtr="0" compatLnSpc="1">
            <a:prstTxWarp prst="textNoShape">
              <a:avLst/>
            </a:prstTxWarp>
          </a:bodyPr>
          <a:lstStyle/>
          <a:p>
            <a:endParaRPr lang="en-GB"/>
          </a:p>
        </p:txBody>
      </p:sp>
      <p:sp>
        <p:nvSpPr>
          <p:cNvPr id="16" name="Text Placeholder 20"/>
          <p:cNvSpPr>
            <a:spLocks noGrp="1"/>
          </p:cNvSpPr>
          <p:nvPr>
            <p:ph type="body" sz="quarter" idx="11" hasCustomPrompt="1"/>
          </p:nvPr>
        </p:nvSpPr>
        <p:spPr>
          <a:xfrm>
            <a:off x="2627784" y="4086000"/>
            <a:ext cx="6192366" cy="888700"/>
          </a:xfrm>
          <a:effectLst>
            <a:outerShdw blurRad="50800" dist="38100" dir="2700000" algn="tl" rotWithShape="0">
              <a:prstClr val="black">
                <a:alpha val="50000"/>
              </a:prstClr>
            </a:outerShdw>
          </a:effectLst>
        </p:spPr>
        <p:txBody>
          <a:bodyPr lIns="0" tIns="0" rIns="0" bIns="0" anchor="b" anchorCtr="0">
            <a:noAutofit/>
          </a:bodyPr>
          <a:lstStyle>
            <a:lvl1pPr marL="324000" indent="0">
              <a:buNone/>
              <a:defRPr sz="2000" b="1" cap="all" baseline="0">
                <a:solidFill>
                  <a:schemeClr val="accent1"/>
                </a:solidFill>
              </a:defRPr>
            </a:lvl1pPr>
            <a:lvl2pPr marL="0" indent="180975">
              <a:lnSpc>
                <a:spcPts val="1200"/>
              </a:lnSpc>
              <a:spcAft>
                <a:spcPts val="1200"/>
              </a:spcAft>
              <a:buNone/>
              <a:defRPr sz="1000">
                <a:solidFill>
                  <a:schemeClr val="bg1"/>
                </a:solidFill>
              </a:defRPr>
            </a:lvl2pPr>
            <a:lvl3pPr marL="0" indent="0">
              <a:lnSpc>
                <a:spcPts val="1200"/>
              </a:lnSpc>
              <a:buNone/>
              <a:defRPr sz="1000">
                <a:solidFill>
                  <a:schemeClr val="bg1"/>
                </a:solidFill>
              </a:defRPr>
            </a:lvl3pPr>
            <a:lvl4pPr>
              <a:defRPr>
                <a:solidFill>
                  <a:schemeClr val="bg1"/>
                </a:solidFill>
              </a:defRPr>
            </a:lvl4pPr>
            <a:lvl5pPr>
              <a:defRPr>
                <a:solidFill>
                  <a:schemeClr val="bg1"/>
                </a:solidFill>
              </a:defRPr>
            </a:lvl5pPr>
          </a:lstStyle>
          <a:p>
            <a:pPr lvl="0"/>
            <a:r>
              <a:rPr lang="en-US" dirty="0"/>
              <a:t>CLICK TO EDIT </a:t>
            </a:r>
            <a:r>
              <a:rPr lang="en-US" dirty="0" err="1"/>
              <a:t>SUBtitle</a:t>
            </a:r>
            <a:r>
              <a:rPr lang="en-US" dirty="0"/>
              <a:t> style</a:t>
            </a:r>
          </a:p>
          <a:p>
            <a:pPr lvl="1"/>
            <a:r>
              <a:rPr lang="en-US" dirty="0"/>
              <a:t>Second level</a:t>
            </a:r>
          </a:p>
          <a:p>
            <a:pPr lvl="2"/>
            <a:r>
              <a:rPr lang="en-US" dirty="0"/>
              <a:t>Third level</a:t>
            </a:r>
          </a:p>
        </p:txBody>
      </p:sp>
      <p:sp>
        <p:nvSpPr>
          <p:cNvPr id="17" name="Text Placeholder 25"/>
          <p:cNvSpPr>
            <a:spLocks noGrp="1"/>
          </p:cNvSpPr>
          <p:nvPr>
            <p:ph type="body" sz="quarter" idx="13" hasCustomPrompt="1"/>
          </p:nvPr>
        </p:nvSpPr>
        <p:spPr>
          <a:xfrm>
            <a:off x="4140000" y="1248868"/>
            <a:ext cx="4680150" cy="2500084"/>
          </a:xfrm>
          <a:ln>
            <a:noFill/>
          </a:ln>
          <a:effectLst>
            <a:outerShdw blurRad="50800" dist="38100" dir="2700000" algn="tl" rotWithShape="0">
              <a:prstClr val="black">
                <a:alpha val="50000"/>
              </a:prstClr>
            </a:outerShdw>
          </a:effectLst>
        </p:spPr>
        <p:txBody>
          <a:bodyPr lIns="0" tIns="0" rIns="0" bIns="0">
            <a:noAutofit/>
          </a:bodyPr>
          <a:lstStyle>
            <a:lvl1pPr marL="0" indent="522000">
              <a:lnSpc>
                <a:spcPts val="3500"/>
              </a:lnSpc>
              <a:buNone/>
              <a:defRPr sz="3200" b="1" i="1">
                <a:solidFill>
                  <a:schemeClr val="bg1"/>
                </a:solidFill>
              </a:defRPr>
            </a:lvl1pPr>
            <a:lvl2pPr marL="288000" indent="0">
              <a:lnSpc>
                <a:spcPts val="3500"/>
              </a:lnSpc>
              <a:buNone/>
              <a:defRPr sz="3200" b="1" i="1">
                <a:solidFill>
                  <a:schemeClr val="bg1"/>
                </a:solidFill>
              </a:defRPr>
            </a:lvl2pPr>
            <a:lvl3pPr marL="539750" indent="-539750">
              <a:lnSpc>
                <a:spcPts val="3500"/>
              </a:lnSpc>
              <a:buNone/>
              <a:defRPr sz="3200" b="1" i="1">
                <a:solidFill>
                  <a:schemeClr val="bg1"/>
                </a:solidFill>
              </a:defRPr>
            </a:lvl3pPr>
          </a:lstStyle>
          <a:p>
            <a:pPr lvl="0"/>
            <a:r>
              <a:rPr lang="en-US" dirty="0"/>
              <a:t>Click here to edit</a:t>
            </a:r>
          </a:p>
          <a:p>
            <a:pPr lvl="1"/>
            <a:r>
              <a:rPr lang="en-US" dirty="0"/>
              <a:t>Second level</a:t>
            </a:r>
          </a:p>
          <a:p>
            <a:pPr lvl="2"/>
            <a:r>
              <a:rPr lang="en-US" dirty="0"/>
              <a:t>Third level</a:t>
            </a:r>
            <a:endParaRPr lang="en-GB" dirty="0"/>
          </a:p>
        </p:txBody>
      </p:sp>
      <p:sp>
        <p:nvSpPr>
          <p:cNvPr id="2" name="Title 1">
            <a:extLst>
              <a:ext uri="{FF2B5EF4-FFF2-40B4-BE49-F238E27FC236}">
                <a16:creationId xmlns:a16="http://schemas.microsoft.com/office/drawing/2014/main" id="{F59493AF-7F18-4B8F-AD06-104E93F45354}"/>
              </a:ext>
            </a:extLst>
          </p:cNvPr>
          <p:cNvSpPr>
            <a:spLocks noGrp="1"/>
          </p:cNvSpPr>
          <p:nvPr>
            <p:ph type="title" hasCustomPrompt="1"/>
          </p:nvPr>
        </p:nvSpPr>
        <p:spPr>
          <a:xfrm>
            <a:off x="304800" y="375506"/>
            <a:ext cx="4114133" cy="1368152"/>
          </a:xfrm>
        </p:spPr>
        <p:txBody>
          <a:bodyPr anchor="b">
            <a:noAutofit/>
          </a:bodyPr>
          <a:lstStyle>
            <a:lvl1pPr algn="r" defTabSz="108000">
              <a:lnSpc>
                <a:spcPts val="3500"/>
              </a:lnSpc>
              <a:defRPr sz="3200" i="1"/>
            </a:lvl1pPr>
          </a:lstStyle>
          <a:p>
            <a:r>
              <a:rPr lang="en-US" dirty="0"/>
              <a:t>Add title, 2-3 lines			</a:t>
            </a:r>
            <a:endParaRPr lang="nl-NL" dirty="0"/>
          </a:p>
        </p:txBody>
      </p:sp>
      <p:pic>
        <p:nvPicPr>
          <p:cNvPr id="4" name="corpLogo">
            <a:extLst>
              <a:ext uri="{FF2B5EF4-FFF2-40B4-BE49-F238E27FC236}">
                <a16:creationId xmlns:a16="http://schemas.microsoft.com/office/drawing/2014/main" id="{71118184-1BEF-548B-9F44-FEF759B4F6D7}"/>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216000" y="4118401"/>
            <a:ext cx="1947600" cy="864000"/>
          </a:xfrm>
          <a:prstGeom prst="rect">
            <a:avLst/>
          </a:prstGeom>
        </p:spPr>
      </p:pic>
    </p:spTree>
    <p:extLst>
      <p:ext uri="{BB962C8B-B14F-4D97-AF65-F5344CB8AC3E}">
        <p14:creationId xmlns:p14="http://schemas.microsoft.com/office/powerpoint/2010/main" val="275437412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3" name="infopic">
            <a:extLst>
              <a:ext uri="{FF2B5EF4-FFF2-40B4-BE49-F238E27FC236}">
                <a16:creationId xmlns:a16="http://schemas.microsoft.com/office/drawing/2014/main" id="{23DC7FF4-2338-41CE-9914-D185CFB78C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corpBackgroun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1" y="0"/>
            <a:ext cx="9144000" cy="5146766"/>
          </a:xfrm>
          <a:prstGeom prst="rect">
            <a:avLst/>
          </a:prstGeom>
        </p:spPr>
      </p:pic>
      <p:sp>
        <p:nvSpPr>
          <p:cNvPr id="11" name="AutoShape 3"/>
          <p:cNvSpPr>
            <a:spLocks noChangeAspect="1" noChangeArrowheads="1" noTextEdit="1"/>
          </p:cNvSpPr>
          <p:nvPr userDrawn="1"/>
        </p:nvSpPr>
        <p:spPr bwMode="auto">
          <a:xfrm>
            <a:off x="0" y="0"/>
            <a:ext cx="91440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AutoShape 3"/>
          <p:cNvSpPr>
            <a:spLocks noChangeAspect="1" noChangeArrowheads="1" noTextEdit="1"/>
          </p:cNvSpPr>
          <p:nvPr userDrawn="1"/>
        </p:nvSpPr>
        <p:spPr bwMode="auto">
          <a:xfrm>
            <a:off x="1589"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ctrTitle"/>
          </p:nvPr>
        </p:nvSpPr>
        <p:spPr>
          <a:xfrm>
            <a:off x="810000" y="1408021"/>
            <a:ext cx="7128792" cy="407094"/>
          </a:xfrm>
        </p:spPr>
        <p:txBody>
          <a:bodyPr lIns="0" tIns="0" rIns="0" bIns="0" anchor="t" anchorCtr="0">
            <a:noAutofit/>
          </a:bodyPr>
          <a:lstStyle>
            <a:lvl1pPr>
              <a:lnSpc>
                <a:spcPts val="3400"/>
              </a:lnSpc>
              <a:defRPr sz="2800" b="0"/>
            </a:lvl1pPr>
          </a:lstStyle>
          <a:p>
            <a:r>
              <a:rPr lang="en-US"/>
              <a:t>Click to edit Master title style</a:t>
            </a:r>
            <a:endParaRPr lang="en-GB" dirty="0"/>
          </a:p>
        </p:txBody>
      </p:sp>
      <p:sp>
        <p:nvSpPr>
          <p:cNvPr id="3" name="Subtitle 2"/>
          <p:cNvSpPr>
            <a:spLocks noGrp="1"/>
          </p:cNvSpPr>
          <p:nvPr>
            <p:ph type="subTitle" idx="1"/>
          </p:nvPr>
        </p:nvSpPr>
        <p:spPr>
          <a:xfrm>
            <a:off x="810000" y="1923176"/>
            <a:ext cx="5204952" cy="540310"/>
          </a:xfrm>
        </p:spPr>
        <p:txBody>
          <a:bodyPr wrap="square" lIns="0" tIns="0" rIns="0" bIns="0" anchor="t" anchorCtr="0">
            <a:noAutofit/>
          </a:bodyPr>
          <a:lstStyle>
            <a:lvl1pPr marL="0" indent="0" algn="l">
              <a:lnSpc>
                <a:spcPts val="2400"/>
              </a:lnSpc>
              <a:buNone/>
              <a:defRPr sz="1800" i="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7" name="Text Placeholder 6"/>
          <p:cNvSpPr>
            <a:spLocks noGrp="1"/>
          </p:cNvSpPr>
          <p:nvPr>
            <p:ph type="body" sz="quarter" idx="10"/>
          </p:nvPr>
        </p:nvSpPr>
        <p:spPr>
          <a:xfrm>
            <a:off x="810000" y="2609244"/>
            <a:ext cx="2397464" cy="394554"/>
          </a:xfrm>
        </p:spPr>
        <p:txBody>
          <a:bodyPr lIns="0" rIns="0">
            <a:noAutofit/>
          </a:bodyPr>
          <a:lstStyle>
            <a:lvl1pPr marL="0" indent="0">
              <a:lnSpc>
                <a:spcPts val="1700"/>
              </a:lnSpc>
              <a:buFontTx/>
              <a:buNone/>
              <a:defRPr sz="1300"/>
            </a:lvl1pPr>
          </a:lstStyle>
          <a:p>
            <a:pPr lvl="0"/>
            <a:r>
              <a:rPr lang="en-US"/>
              <a:t>Click to edit Master text styles</a:t>
            </a:r>
          </a:p>
        </p:txBody>
      </p:sp>
      <p:sp>
        <p:nvSpPr>
          <p:cNvPr id="10" name="Rectangle 5"/>
          <p:cNvSpPr>
            <a:spLocks noChangeArrowheads="1"/>
          </p:cNvSpPr>
          <p:nvPr userDrawn="1"/>
        </p:nvSpPr>
        <p:spPr bwMode="auto">
          <a:xfrm>
            <a:off x="1589" y="0"/>
            <a:ext cx="9140825" cy="514111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326558434"/>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buClr>
                <a:schemeClr val="bg2"/>
              </a:buClr>
              <a:defRPr>
                <a:solidFill>
                  <a:schemeClr val="accent1"/>
                </a:solidFill>
              </a:defRPr>
            </a:lvl1pPr>
          </a:lstStyle>
          <a:p>
            <a:fld id="{C31F7836-E4B3-4985-A8BA-D04AF4A8C90B}" type="slidenum">
              <a:rPr lang="en-GB" smtClean="0"/>
              <a:pPr/>
              <a:t>‹#›</a:t>
            </a:fld>
            <a:endParaRPr lang="en-GB" dirty="0"/>
          </a:p>
        </p:txBody>
      </p:sp>
      <p:sp>
        <p:nvSpPr>
          <p:cNvPr id="4" name="Title 1"/>
          <p:cNvSpPr>
            <a:spLocks noGrp="1"/>
          </p:cNvSpPr>
          <p:nvPr>
            <p:ph type="title" hasCustomPrompt="1"/>
          </p:nvPr>
        </p:nvSpPr>
        <p:spPr>
          <a:xfrm>
            <a:off x="468000" y="896788"/>
            <a:ext cx="8171999" cy="2031325"/>
          </a:xfrm>
        </p:spPr>
        <p:txBody>
          <a:bodyPr wrap="square" lIns="0" tIns="0" rIns="0" bIns="0" anchor="ctr">
            <a:spAutoFit/>
          </a:bodyPr>
          <a:lstStyle>
            <a:lvl1pPr>
              <a:defRPr sz="2000"/>
            </a:lvl1pPr>
          </a:lstStyle>
          <a:p>
            <a:r>
              <a:rPr lang="en-GB" b="0" dirty="0"/>
              <a:t>We look forward to working with you. </a:t>
            </a:r>
            <a:br>
              <a:rPr lang="en-GB" b="0" dirty="0"/>
            </a:br>
            <a:br>
              <a:rPr lang="en-GB" b="0" dirty="0"/>
            </a:br>
            <a:r>
              <a:rPr lang="en-GB" b="0" dirty="0"/>
              <a:t>For more information visit our website</a:t>
            </a:r>
            <a:br>
              <a:rPr lang="en-GB" b="0" dirty="0"/>
            </a:br>
            <a:r>
              <a:rPr lang="en-GB" b="0" dirty="0"/>
              <a:t>royalhaskoningdhv.com</a:t>
            </a:r>
            <a:br>
              <a:rPr lang="en-GB" b="0" dirty="0"/>
            </a:br>
            <a:br>
              <a:rPr lang="en-GB" b="0" dirty="0"/>
            </a:br>
            <a:r>
              <a:rPr lang="en-GB" sz="2000" b="0" dirty="0"/>
              <a:t>Contact: marcom@rhdhv.com</a:t>
            </a:r>
            <a:br>
              <a:rPr lang="en-GB" dirty="0"/>
            </a:br>
            <a:endParaRPr lang="en-GB" sz="1200" dirty="0">
              <a:solidFill>
                <a:schemeClr val="tx1"/>
              </a:solidFill>
            </a:endParaRPr>
          </a:p>
        </p:txBody>
      </p:sp>
      <p:sp>
        <p:nvSpPr>
          <p:cNvPr id="7" name="TextBox 6"/>
          <p:cNvSpPr txBox="1"/>
          <p:nvPr userDrawn="1"/>
        </p:nvSpPr>
        <p:spPr>
          <a:xfrm>
            <a:off x="1043608" y="2949967"/>
            <a:ext cx="3024336" cy="1661993"/>
          </a:xfrm>
          <a:prstGeom prst="rect">
            <a:avLst/>
          </a:prstGeom>
          <a:noFill/>
        </p:spPr>
        <p:txBody>
          <a:bodyPr wrap="square" lIns="0" tIns="0" rIns="0" bIns="0" rtlCol="0">
            <a:spAutoFit/>
          </a:bodyPr>
          <a:lstStyle/>
          <a:p>
            <a:pPr>
              <a:lnSpc>
                <a:spcPct val="300000"/>
              </a:lnSpc>
            </a:pPr>
            <a:r>
              <a:rPr lang="en-GB" sz="1200" dirty="0">
                <a:solidFill>
                  <a:srgbClr val="00577E"/>
                </a:solidFill>
                <a:latin typeface="Arial"/>
                <a:cs typeface="Arial"/>
              </a:rPr>
              <a:t>linkedin.com/company/royal-</a:t>
            </a:r>
            <a:r>
              <a:rPr lang="en-GB" sz="1200" dirty="0" err="1">
                <a:solidFill>
                  <a:srgbClr val="00577E"/>
                </a:solidFill>
                <a:latin typeface="Arial"/>
                <a:cs typeface="Arial"/>
              </a:rPr>
              <a:t>haskoningdhv</a:t>
            </a:r>
            <a:endParaRPr lang="en-GB" sz="1200" dirty="0">
              <a:solidFill>
                <a:srgbClr val="00577E"/>
              </a:solidFill>
              <a:latin typeface="Arial"/>
              <a:cs typeface="Arial"/>
            </a:endParaRPr>
          </a:p>
          <a:p>
            <a:pPr>
              <a:lnSpc>
                <a:spcPct val="300000"/>
              </a:lnSpc>
            </a:pPr>
            <a:r>
              <a:rPr lang="en-GB" sz="1200" dirty="0">
                <a:solidFill>
                  <a:srgbClr val="00577E"/>
                </a:solidFill>
                <a:latin typeface="Arial"/>
                <a:cs typeface="Arial"/>
              </a:rPr>
              <a:t>@RHDHV</a:t>
            </a:r>
          </a:p>
          <a:p>
            <a:pPr>
              <a:lnSpc>
                <a:spcPct val="300000"/>
              </a:lnSpc>
            </a:pPr>
            <a:r>
              <a:rPr lang="en-GB" sz="1200" dirty="0">
                <a:solidFill>
                  <a:srgbClr val="00577E"/>
                </a:solidFill>
                <a:latin typeface="Arial"/>
                <a:cs typeface="Arial"/>
              </a:rPr>
              <a:t>facebook.com/</a:t>
            </a:r>
            <a:r>
              <a:rPr lang="en-GB" sz="1200" dirty="0" err="1">
                <a:solidFill>
                  <a:srgbClr val="00577E"/>
                </a:solidFill>
                <a:latin typeface="Arial"/>
                <a:cs typeface="Arial"/>
              </a:rPr>
              <a:t>RoyalHaskoningDHV</a:t>
            </a:r>
            <a:endParaRPr lang="en-US" sz="1200" dirty="0">
              <a:solidFill>
                <a:srgbClr val="00577E"/>
              </a:solidFill>
              <a:latin typeface="Arial"/>
              <a:cs typeface="Aria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8788"/>
          <a:stretch/>
        </p:blipFill>
        <p:spPr>
          <a:xfrm>
            <a:off x="468314" y="3160463"/>
            <a:ext cx="321310" cy="1396606"/>
          </a:xfrm>
          <a:prstGeom prst="rect">
            <a:avLst/>
          </a:prstGeom>
        </p:spPr>
      </p:pic>
    </p:spTree>
    <p:extLst>
      <p:ext uri="{BB962C8B-B14F-4D97-AF65-F5344CB8AC3E}">
        <p14:creationId xmlns:p14="http://schemas.microsoft.com/office/powerpoint/2010/main" val="42698310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68000" y="351163"/>
            <a:ext cx="8171999" cy="410788"/>
          </a:xfrm>
        </p:spPr>
        <p:txBody>
          <a:bodyPr anchor="ctr"/>
          <a:lstStyle/>
          <a:p>
            <a:r>
              <a:rPr lang="en-US"/>
              <a:t>Click to edit Master title style</a:t>
            </a:r>
            <a:endParaRPr lang="en-GB" dirty="0"/>
          </a:p>
        </p:txBody>
      </p:sp>
      <p:sp>
        <p:nvSpPr>
          <p:cNvPr id="2" name="Slide Number Placeholder 1"/>
          <p:cNvSpPr>
            <a:spLocks noGrp="1"/>
          </p:cNvSpPr>
          <p:nvPr>
            <p:ph type="sldNum" sz="quarter" idx="10"/>
          </p:nvPr>
        </p:nvSpPr>
        <p:spPr/>
        <p:txBody>
          <a:bodyPr/>
          <a:lstStyle>
            <a:lvl1pPr>
              <a:defRPr>
                <a:solidFill>
                  <a:schemeClr val="accent1"/>
                </a:solidFill>
              </a:defRPr>
            </a:lvl1pPr>
          </a:lstStyle>
          <a:p>
            <a:fld id="{C31F7836-E4B3-4985-A8BA-D04AF4A8C90B}" type="slidenum">
              <a:rPr lang="en-GB" smtClean="0"/>
              <a:pPr/>
              <a:t>‹#›</a:t>
            </a:fld>
            <a:endParaRPr lang="en-GB" dirty="0"/>
          </a:p>
        </p:txBody>
      </p:sp>
    </p:spTree>
    <p:extLst>
      <p:ext uri="{BB962C8B-B14F-4D97-AF65-F5344CB8AC3E}">
        <p14:creationId xmlns:p14="http://schemas.microsoft.com/office/powerpoint/2010/main" val="3112242005"/>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accent1"/>
                </a:solidFill>
              </a:defRPr>
            </a:lvl1pPr>
          </a:lstStyle>
          <a:p>
            <a:fld id="{C31F7836-E4B3-4985-A8BA-D04AF4A8C90B}" type="slidenum">
              <a:rPr lang="en-GB" smtClean="0"/>
              <a:pPr/>
              <a:t>‹#›</a:t>
            </a:fld>
            <a:endParaRPr lang="en-GB" dirty="0"/>
          </a:p>
        </p:txBody>
      </p:sp>
    </p:spTree>
    <p:extLst>
      <p:ext uri="{BB962C8B-B14F-4D97-AF65-F5344CB8AC3E}">
        <p14:creationId xmlns:p14="http://schemas.microsoft.com/office/powerpoint/2010/main" val="3592591932"/>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b="-70"/>
          <a:stretch/>
        </p:blipFill>
        <p:spPr>
          <a:xfrm>
            <a:off x="2901" y="3812400"/>
            <a:ext cx="9138198" cy="1332000"/>
          </a:xfrm>
          <a:prstGeom prst="rect">
            <a:avLst/>
          </a:prstGeom>
        </p:spPr>
      </p:pic>
      <p:sp>
        <p:nvSpPr>
          <p:cNvPr id="4" name="Title Placeholder 1"/>
          <p:cNvSpPr>
            <a:spLocks noGrp="1"/>
          </p:cNvSpPr>
          <p:nvPr>
            <p:ph type="title"/>
          </p:nvPr>
        </p:nvSpPr>
        <p:spPr>
          <a:xfrm>
            <a:off x="468000" y="351163"/>
            <a:ext cx="8171999" cy="410788"/>
          </a:xfrm>
          <a:prstGeom prst="rect">
            <a:avLst/>
          </a:prstGeom>
        </p:spPr>
        <p:txBody>
          <a:bodyPr vert="horz" lIns="0" tIns="45720" rIns="0" bIns="45720" rtlCol="0" anchor="ctr" anchorCtr="0">
            <a:normAutofit/>
          </a:bodyPr>
          <a:lstStyle/>
          <a:p>
            <a:r>
              <a:rPr lang="en-US"/>
              <a:t>Click to edit Master title style</a:t>
            </a:r>
            <a:endParaRPr lang="en-GB" dirty="0"/>
          </a:p>
        </p:txBody>
      </p:sp>
      <p:sp>
        <p:nvSpPr>
          <p:cNvPr id="5" name="Text Placeholder 2"/>
          <p:cNvSpPr>
            <a:spLocks noGrp="1"/>
          </p:cNvSpPr>
          <p:nvPr>
            <p:ph idx="1"/>
          </p:nvPr>
        </p:nvSpPr>
        <p:spPr>
          <a:xfrm>
            <a:off x="468000" y="4138649"/>
            <a:ext cx="8172566" cy="594341"/>
          </a:xfrm>
          <a:prstGeom prst="rect">
            <a:avLst/>
          </a:prstGeom>
        </p:spPr>
        <p:txBody>
          <a:bodyPr vert="horz" lIns="0" tIns="0" rIns="0" bIns="0" rtlCol="0">
            <a:normAutofit/>
          </a:bodyPr>
          <a:lstStyle>
            <a:lvl1pPr marL="0" indent="0">
              <a:buFontTx/>
              <a:buNone/>
              <a:defRPr i="1">
                <a:solidFill>
                  <a:schemeClr val="bg1"/>
                </a:solidFill>
              </a:defRPr>
            </a:lvl1pPr>
          </a:lstStyle>
          <a:p>
            <a:pPr lvl="0"/>
            <a:r>
              <a:rPr lang="en-US"/>
              <a:t>Click to edit Master text styles</a:t>
            </a:r>
          </a:p>
        </p:txBody>
      </p:sp>
      <p:sp>
        <p:nvSpPr>
          <p:cNvPr id="7" name="Slide Number Placeholder 2"/>
          <p:cNvSpPr>
            <a:spLocks noGrp="1"/>
          </p:cNvSpPr>
          <p:nvPr>
            <p:ph type="sldNum" sz="quarter" idx="10"/>
          </p:nvPr>
        </p:nvSpPr>
        <p:spPr>
          <a:xfrm>
            <a:off x="467544" y="4831200"/>
            <a:ext cx="180000" cy="135000"/>
          </a:xfrm>
        </p:spPr>
        <p:txBody>
          <a:bodyPr/>
          <a:lstStyle>
            <a:lvl1pPr>
              <a:defRPr>
                <a:solidFill>
                  <a:schemeClr val="accent1"/>
                </a:solidFill>
              </a:defRPr>
            </a:lvl1pPr>
          </a:lstStyle>
          <a:p>
            <a:fld id="{C31F7836-E4B3-4985-A8BA-D04AF4A8C90B}" type="slidenum">
              <a:rPr lang="en-GB" smtClean="0"/>
              <a:pPr/>
              <a:t>‹#›</a:t>
            </a:fld>
            <a:endParaRPr lang="en-GB" dirty="0"/>
          </a:p>
        </p:txBody>
      </p:sp>
      <p:pic>
        <p:nvPicPr>
          <p:cNvPr id="9" name="infopic" descr="PPT How to change photo example 2018.jpg">
            <a:extLst>
              <a:ext uri="{FF2B5EF4-FFF2-40B4-BE49-F238E27FC236}">
                <a16:creationId xmlns:a16="http://schemas.microsoft.com/office/drawing/2014/main" id="{CCB06180-E7A3-44E3-8D69-07F9795F899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081" b="8631"/>
          <a:stretch/>
        </p:blipFill>
        <p:spPr>
          <a:xfrm>
            <a:off x="12052" y="879562"/>
            <a:ext cx="9144000" cy="2946593"/>
          </a:xfrm>
          <a:prstGeom prst="rect">
            <a:avLst/>
          </a:prstGeom>
        </p:spPr>
      </p:pic>
    </p:spTree>
    <p:extLst>
      <p:ext uri="{BB962C8B-B14F-4D97-AF65-F5344CB8AC3E}">
        <p14:creationId xmlns:p14="http://schemas.microsoft.com/office/powerpoint/2010/main" val="3475784192"/>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screen Picture 1">
    <p:spTree>
      <p:nvGrpSpPr>
        <p:cNvPr id="1" name=""/>
        <p:cNvGrpSpPr/>
        <p:nvPr/>
      </p:nvGrpSpPr>
      <p:grpSpPr>
        <a:xfrm>
          <a:off x="0" y="0"/>
          <a:ext cx="0" cy="0"/>
          <a:chOff x="0" y="0"/>
          <a:chExt cx="0" cy="0"/>
        </a:xfrm>
      </p:grpSpPr>
      <p:pic>
        <p:nvPicPr>
          <p:cNvPr id="4" name="infopic">
            <a:extLst>
              <a:ext uri="{FF2B5EF4-FFF2-40B4-BE49-F238E27FC236}">
                <a16:creationId xmlns:a16="http://schemas.microsoft.com/office/drawing/2014/main" id="{6D96D862-1DBD-4BC6-8C4E-DE87DD44DEE0}"/>
              </a:ext>
            </a:extLst>
          </p:cNvPr>
          <p:cNvPicPr>
            <a:picLocks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4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0" hasCustomPrompt="1"/>
          </p:nvPr>
        </p:nvSpPr>
        <p:spPr>
          <a:xfrm>
            <a:off x="5004000" y="356400"/>
            <a:ext cx="3600000" cy="1080000"/>
          </a:xfrm>
          <a:solidFill>
            <a:srgbClr val="FFFFFF">
              <a:alpha val="80000"/>
            </a:srgbClr>
          </a:solidFill>
        </p:spPr>
        <p:txBody>
          <a:bodyPr>
            <a:normAutofit/>
          </a:bodyPr>
          <a:lstStyle>
            <a:lvl1pPr marL="270000" indent="-270000">
              <a:buFont typeface="Arial" panose="020B0604020202020204" pitchFamily="34" charset="0"/>
              <a:buChar char="&gt;"/>
              <a:defRPr sz="1600" i="1" baseline="0"/>
            </a:lvl1pPr>
            <a:lvl2pPr marL="540000" indent="-270000">
              <a:buFont typeface="Arial" panose="020B0604020202020204" pitchFamily="34" charset="0"/>
              <a:buChar char="&gt;"/>
              <a:defRPr sz="1700"/>
            </a:lvl2pPr>
            <a:lvl3pPr marL="810000" indent="-270000">
              <a:buFont typeface="Arial" panose="020B0604020202020204" pitchFamily="34" charset="0"/>
              <a:buChar char="&gt;"/>
              <a:defRPr sz="1700"/>
            </a:lvl3pPr>
            <a:lvl4pPr marL="1080000" indent="-270000">
              <a:buFont typeface="Arial" panose="020B0604020202020204" pitchFamily="34" charset="0"/>
              <a:buChar char="&gt;"/>
              <a:defRPr sz="1700"/>
            </a:lvl4pPr>
            <a:lvl5pPr marL="1350000" indent="-270000">
              <a:buFont typeface="Arial" panose="020B0604020202020204" pitchFamily="34" charset="0"/>
              <a:buChar char="&gt;"/>
              <a:defRPr sz="1700"/>
            </a:lvl5pPr>
          </a:lstStyle>
          <a:p>
            <a:pPr lvl="0"/>
            <a:r>
              <a:rPr lang="en-US" dirty="0"/>
              <a:t>This is a picture and caption slide example</a:t>
            </a:r>
            <a:endParaRPr lang="en-GB" dirty="0"/>
          </a:p>
        </p:txBody>
      </p:sp>
    </p:spTree>
    <p:extLst>
      <p:ext uri="{BB962C8B-B14F-4D97-AF65-F5344CB8AC3E}">
        <p14:creationId xmlns:p14="http://schemas.microsoft.com/office/powerpoint/2010/main" val="1978423466"/>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ullscreen Picture 2">
    <p:spTree>
      <p:nvGrpSpPr>
        <p:cNvPr id="1" name=""/>
        <p:cNvGrpSpPr/>
        <p:nvPr/>
      </p:nvGrpSpPr>
      <p:grpSpPr>
        <a:xfrm>
          <a:off x="0" y="0"/>
          <a:ext cx="0" cy="0"/>
          <a:chOff x="0" y="0"/>
          <a:chExt cx="0" cy="0"/>
        </a:xfrm>
      </p:grpSpPr>
      <p:pic>
        <p:nvPicPr>
          <p:cNvPr id="5" name="infopic">
            <a:extLst>
              <a:ext uri="{FF2B5EF4-FFF2-40B4-BE49-F238E27FC236}">
                <a16:creationId xmlns:a16="http://schemas.microsoft.com/office/drawing/2014/main" id="{3860BC4B-D6CE-4A11-861A-AFD6311E762B}"/>
              </a:ext>
            </a:extLst>
          </p:cNvPr>
          <p:cNvPicPr>
            <a:picLocks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4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p:cNvSpPr>
            <a:spLocks noGrp="1"/>
          </p:cNvSpPr>
          <p:nvPr>
            <p:ph type="body" sz="quarter" idx="11" hasCustomPrompt="1"/>
          </p:nvPr>
        </p:nvSpPr>
        <p:spPr>
          <a:xfrm>
            <a:off x="5004000" y="3707100"/>
            <a:ext cx="3600000" cy="1080000"/>
          </a:xfrm>
          <a:solidFill>
            <a:srgbClr val="FFFFFF">
              <a:alpha val="80000"/>
            </a:srgbClr>
          </a:solidFill>
        </p:spPr>
        <p:txBody>
          <a:bodyPr>
            <a:normAutofit/>
          </a:bodyPr>
          <a:lstStyle>
            <a:lvl1pPr marL="270000" indent="-270000">
              <a:buFont typeface="Arial" panose="020B0604020202020204" pitchFamily="34" charset="0"/>
              <a:buChar char="&gt;"/>
              <a:defRPr sz="1600" i="1" baseline="0"/>
            </a:lvl1pPr>
            <a:lvl2pPr marL="540000" indent="-270000">
              <a:buFont typeface="Arial" panose="020B0604020202020204" pitchFamily="34" charset="0"/>
              <a:buChar char="&gt;"/>
              <a:defRPr sz="1700"/>
            </a:lvl2pPr>
            <a:lvl3pPr marL="810000" indent="-270000">
              <a:buFont typeface="Arial" panose="020B0604020202020204" pitchFamily="34" charset="0"/>
              <a:buChar char="&gt;"/>
              <a:defRPr sz="1700"/>
            </a:lvl3pPr>
            <a:lvl4pPr marL="1080000" indent="-270000">
              <a:buFont typeface="Arial" panose="020B0604020202020204" pitchFamily="34" charset="0"/>
              <a:buChar char="&gt;"/>
              <a:defRPr sz="1700"/>
            </a:lvl4pPr>
            <a:lvl5pPr marL="1350000" indent="-270000">
              <a:buFont typeface="Arial" panose="020B0604020202020204" pitchFamily="34" charset="0"/>
              <a:buChar char="&gt;"/>
              <a:defRPr sz="1700"/>
            </a:lvl5pPr>
          </a:lstStyle>
          <a:p>
            <a:pPr lvl="0"/>
            <a:r>
              <a:rPr lang="en-US" dirty="0"/>
              <a:t>This is a picture and caption slide example</a:t>
            </a:r>
            <a:endParaRPr lang="en-GB" dirty="0"/>
          </a:p>
        </p:txBody>
      </p:sp>
    </p:spTree>
    <p:extLst>
      <p:ext uri="{BB962C8B-B14F-4D97-AF65-F5344CB8AC3E}">
        <p14:creationId xmlns:p14="http://schemas.microsoft.com/office/powerpoint/2010/main" val="294685686"/>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screen Picture 3">
    <p:spTree>
      <p:nvGrpSpPr>
        <p:cNvPr id="1" name=""/>
        <p:cNvGrpSpPr/>
        <p:nvPr/>
      </p:nvGrpSpPr>
      <p:grpSpPr>
        <a:xfrm>
          <a:off x="0" y="0"/>
          <a:ext cx="0" cy="0"/>
          <a:chOff x="0" y="0"/>
          <a:chExt cx="0" cy="0"/>
        </a:xfrm>
      </p:grpSpPr>
      <p:pic>
        <p:nvPicPr>
          <p:cNvPr id="4" name="infopic">
            <a:extLst>
              <a:ext uri="{FF2B5EF4-FFF2-40B4-BE49-F238E27FC236}">
                <a16:creationId xmlns:a16="http://schemas.microsoft.com/office/drawing/2014/main" id="{870D11D0-39F8-4B82-833A-D92A006D101E}"/>
              </a:ext>
            </a:extLst>
          </p:cNvPr>
          <p:cNvPicPr>
            <a:picLocks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4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2"/>
          <p:cNvSpPr>
            <a:spLocks noGrp="1"/>
          </p:cNvSpPr>
          <p:nvPr>
            <p:ph type="body" sz="quarter" idx="13" hasCustomPrompt="1"/>
          </p:nvPr>
        </p:nvSpPr>
        <p:spPr>
          <a:xfrm>
            <a:off x="536593" y="3707100"/>
            <a:ext cx="3600000" cy="1080000"/>
          </a:xfrm>
          <a:solidFill>
            <a:srgbClr val="FFFFFF">
              <a:alpha val="80000"/>
            </a:srgbClr>
          </a:solidFill>
        </p:spPr>
        <p:txBody>
          <a:bodyPr>
            <a:normAutofit/>
          </a:bodyPr>
          <a:lstStyle>
            <a:lvl1pPr marL="270000" indent="-270000">
              <a:buFont typeface="Arial" panose="020B0604020202020204" pitchFamily="34" charset="0"/>
              <a:buChar char="&gt;"/>
              <a:defRPr sz="1600" i="1" baseline="0"/>
            </a:lvl1pPr>
            <a:lvl2pPr marL="540000" indent="-270000">
              <a:buFont typeface="Arial" panose="020B0604020202020204" pitchFamily="34" charset="0"/>
              <a:buChar char="&gt;"/>
              <a:defRPr sz="1700"/>
            </a:lvl2pPr>
            <a:lvl3pPr marL="810000" indent="-270000">
              <a:buFont typeface="Arial" panose="020B0604020202020204" pitchFamily="34" charset="0"/>
              <a:buChar char="&gt;"/>
              <a:defRPr sz="1700"/>
            </a:lvl3pPr>
            <a:lvl4pPr marL="1080000" indent="-270000">
              <a:buFont typeface="Arial" panose="020B0604020202020204" pitchFamily="34" charset="0"/>
              <a:buChar char="&gt;"/>
              <a:defRPr sz="1700"/>
            </a:lvl4pPr>
            <a:lvl5pPr marL="1350000" indent="-270000">
              <a:buFont typeface="Arial" panose="020B0604020202020204" pitchFamily="34" charset="0"/>
              <a:buChar char="&gt;"/>
              <a:defRPr sz="1700"/>
            </a:lvl5pPr>
          </a:lstStyle>
          <a:p>
            <a:pPr lvl="0"/>
            <a:r>
              <a:rPr lang="en-US" dirty="0"/>
              <a:t>This is a picture and caption slide example</a:t>
            </a:r>
            <a:endParaRPr lang="en-GB" dirty="0"/>
          </a:p>
        </p:txBody>
      </p:sp>
    </p:spTree>
    <p:extLst>
      <p:ext uri="{BB962C8B-B14F-4D97-AF65-F5344CB8AC3E}">
        <p14:creationId xmlns:p14="http://schemas.microsoft.com/office/powerpoint/2010/main" val="1233409479"/>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screen Picture 4">
    <p:spTree>
      <p:nvGrpSpPr>
        <p:cNvPr id="1" name=""/>
        <p:cNvGrpSpPr/>
        <p:nvPr/>
      </p:nvGrpSpPr>
      <p:grpSpPr>
        <a:xfrm>
          <a:off x="0" y="0"/>
          <a:ext cx="0" cy="0"/>
          <a:chOff x="0" y="0"/>
          <a:chExt cx="0" cy="0"/>
        </a:xfrm>
      </p:grpSpPr>
      <p:pic>
        <p:nvPicPr>
          <p:cNvPr id="4" name="infopic">
            <a:extLst>
              <a:ext uri="{FF2B5EF4-FFF2-40B4-BE49-F238E27FC236}">
                <a16:creationId xmlns:a16="http://schemas.microsoft.com/office/drawing/2014/main" id="{9DC9BAA7-4F74-4650-83AB-F5F5B415F731}"/>
              </a:ext>
            </a:extLst>
          </p:cNvPr>
          <p:cNvPicPr>
            <a:picLocks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4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a:spLocks noGrp="1"/>
          </p:cNvSpPr>
          <p:nvPr>
            <p:ph type="body" sz="quarter" idx="12" hasCustomPrompt="1"/>
          </p:nvPr>
        </p:nvSpPr>
        <p:spPr>
          <a:xfrm>
            <a:off x="536593" y="356400"/>
            <a:ext cx="3600000" cy="1080000"/>
          </a:xfrm>
          <a:solidFill>
            <a:srgbClr val="FFFFFF">
              <a:alpha val="80000"/>
            </a:srgbClr>
          </a:solidFill>
        </p:spPr>
        <p:txBody>
          <a:bodyPr>
            <a:normAutofit/>
          </a:bodyPr>
          <a:lstStyle>
            <a:lvl1pPr marL="270000" indent="-270000">
              <a:buFont typeface="Arial" panose="020B0604020202020204" pitchFamily="34" charset="0"/>
              <a:buChar char="&gt;"/>
              <a:defRPr sz="1600" i="1" baseline="0"/>
            </a:lvl1pPr>
            <a:lvl2pPr marL="540000" indent="-270000">
              <a:buFont typeface="Arial" panose="020B0604020202020204" pitchFamily="34" charset="0"/>
              <a:buChar char="&gt;"/>
              <a:defRPr sz="1700"/>
            </a:lvl2pPr>
            <a:lvl3pPr marL="810000" indent="-270000">
              <a:buFont typeface="Arial" panose="020B0604020202020204" pitchFamily="34" charset="0"/>
              <a:buChar char="&gt;"/>
              <a:defRPr sz="1700"/>
            </a:lvl3pPr>
            <a:lvl4pPr marL="1080000" indent="-270000">
              <a:buFont typeface="Arial" panose="020B0604020202020204" pitchFamily="34" charset="0"/>
              <a:buChar char="&gt;"/>
              <a:defRPr sz="1700"/>
            </a:lvl4pPr>
            <a:lvl5pPr marL="1350000" indent="-270000">
              <a:buFont typeface="Arial" panose="020B0604020202020204" pitchFamily="34" charset="0"/>
              <a:buChar char="&gt;"/>
              <a:defRPr sz="1700"/>
            </a:lvl5pPr>
          </a:lstStyle>
          <a:p>
            <a:pPr lvl="0"/>
            <a:r>
              <a:rPr lang="en-US" dirty="0"/>
              <a:t>This is a picture and caption slide example</a:t>
            </a:r>
            <a:endParaRPr lang="en-GB" dirty="0"/>
          </a:p>
        </p:txBody>
      </p:sp>
    </p:spTree>
    <p:extLst>
      <p:ext uri="{BB962C8B-B14F-4D97-AF65-F5344CB8AC3E}">
        <p14:creationId xmlns:p14="http://schemas.microsoft.com/office/powerpoint/2010/main" val="271764823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ith Image">
    <p:spTree>
      <p:nvGrpSpPr>
        <p:cNvPr id="1" name=""/>
        <p:cNvGrpSpPr/>
        <p:nvPr/>
      </p:nvGrpSpPr>
      <p:grpSpPr>
        <a:xfrm>
          <a:off x="0" y="0"/>
          <a:ext cx="0" cy="0"/>
          <a:chOff x="0" y="0"/>
          <a:chExt cx="0" cy="0"/>
        </a:xfrm>
      </p:grpSpPr>
      <p:pic>
        <p:nvPicPr>
          <p:cNvPr id="12" name="infopic">
            <a:extLst>
              <a:ext uri="{FF2B5EF4-FFF2-40B4-BE49-F238E27FC236}">
                <a16:creationId xmlns:a16="http://schemas.microsoft.com/office/drawing/2014/main" id="{2F536D2B-182E-4433-BADD-D1FB2B81EE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corpBackgroun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1" y="0"/>
            <a:ext cx="9144000" cy="5146766"/>
          </a:xfrm>
          <a:prstGeom prst="rect">
            <a:avLst/>
          </a:prstGeom>
        </p:spPr>
      </p:pic>
      <p:sp>
        <p:nvSpPr>
          <p:cNvPr id="11" name="AutoShape 3"/>
          <p:cNvSpPr>
            <a:spLocks noChangeAspect="1" noChangeArrowheads="1" noTextEdit="1"/>
          </p:cNvSpPr>
          <p:nvPr userDrawn="1"/>
        </p:nvSpPr>
        <p:spPr bwMode="auto">
          <a:xfrm>
            <a:off x="0" y="0"/>
            <a:ext cx="91440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AutoShape 3"/>
          <p:cNvSpPr>
            <a:spLocks noChangeAspect="1" noChangeArrowheads="1" noTextEdit="1"/>
          </p:cNvSpPr>
          <p:nvPr userDrawn="1"/>
        </p:nvSpPr>
        <p:spPr bwMode="auto">
          <a:xfrm>
            <a:off x="1589"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ctrTitle" hasCustomPrompt="1"/>
          </p:nvPr>
        </p:nvSpPr>
        <p:spPr>
          <a:xfrm>
            <a:off x="810000" y="1476173"/>
            <a:ext cx="6930352" cy="407094"/>
          </a:xfrm>
        </p:spPr>
        <p:txBody>
          <a:bodyPr lIns="0" tIns="0" rIns="0" bIns="0" anchor="t" anchorCtr="0">
            <a:noAutofit/>
          </a:bodyPr>
          <a:lstStyle>
            <a:lvl1pPr>
              <a:lnSpc>
                <a:spcPts val="3400"/>
              </a:lnSpc>
              <a:defRPr sz="2800" b="0"/>
            </a:lvl1pPr>
          </a:lstStyle>
          <a:p>
            <a:r>
              <a:rPr lang="en-US" dirty="0"/>
              <a:t>Click to edit Master title style</a:t>
            </a:r>
            <a:endParaRPr lang="en-GB" dirty="0"/>
          </a:p>
        </p:txBody>
      </p:sp>
      <p:sp>
        <p:nvSpPr>
          <p:cNvPr id="3" name="Subtitle 2"/>
          <p:cNvSpPr>
            <a:spLocks noGrp="1"/>
          </p:cNvSpPr>
          <p:nvPr>
            <p:ph type="subTitle" idx="1"/>
          </p:nvPr>
        </p:nvSpPr>
        <p:spPr>
          <a:xfrm>
            <a:off x="810000" y="1991328"/>
            <a:ext cx="4986136" cy="540310"/>
          </a:xfrm>
        </p:spPr>
        <p:txBody>
          <a:bodyPr wrap="square" lIns="0" tIns="0" rIns="0" bIns="0" anchor="t" anchorCtr="0">
            <a:noAutofit/>
          </a:bodyPr>
          <a:lstStyle>
            <a:lvl1pPr marL="0" indent="0" algn="l">
              <a:lnSpc>
                <a:spcPts val="2400"/>
              </a:lnSpc>
              <a:buNone/>
              <a:defRPr sz="1800" i="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7" name="Text Placeholder 6"/>
          <p:cNvSpPr>
            <a:spLocks noGrp="1"/>
          </p:cNvSpPr>
          <p:nvPr>
            <p:ph type="body" sz="quarter" idx="10"/>
          </p:nvPr>
        </p:nvSpPr>
        <p:spPr>
          <a:xfrm>
            <a:off x="810000" y="2609244"/>
            <a:ext cx="2397464" cy="394554"/>
          </a:xfrm>
        </p:spPr>
        <p:txBody>
          <a:bodyPr lIns="0" rIns="0">
            <a:noAutofit/>
          </a:bodyPr>
          <a:lstStyle>
            <a:lvl1pPr marL="0" indent="0">
              <a:lnSpc>
                <a:spcPts val="1700"/>
              </a:lnSpc>
              <a:buFontTx/>
              <a:buNone/>
              <a:defRPr sz="1300"/>
            </a:lvl1pPr>
          </a:lstStyle>
          <a:p>
            <a:pPr lvl="0"/>
            <a:r>
              <a:rPr lang="en-US"/>
              <a:t>Click to edit Master text styles</a:t>
            </a:r>
          </a:p>
        </p:txBody>
      </p:sp>
      <p:sp>
        <p:nvSpPr>
          <p:cNvPr id="10" name="Rectangle 5"/>
          <p:cNvSpPr>
            <a:spLocks noChangeArrowheads="1"/>
          </p:cNvSpPr>
          <p:nvPr userDrawn="1"/>
        </p:nvSpPr>
        <p:spPr bwMode="auto">
          <a:xfrm>
            <a:off x="1589" y="0"/>
            <a:ext cx="9140825" cy="5141118"/>
          </a:xfrm>
          <a:prstGeom prst="rect">
            <a:avLst/>
          </a:prstGeom>
          <a:noFill/>
          <a:ln w="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corpLogo">
            <a:extLst>
              <a:ext uri="{FF2B5EF4-FFF2-40B4-BE49-F238E27FC236}">
                <a16:creationId xmlns:a16="http://schemas.microsoft.com/office/drawing/2014/main" id="{F74A874D-2C98-7BF8-357D-0C8EF67612F3}"/>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324000" y="324000"/>
            <a:ext cx="1947600" cy="864000"/>
          </a:xfrm>
          <a:prstGeom prst="rect">
            <a:avLst/>
          </a:prstGeom>
        </p:spPr>
      </p:pic>
    </p:spTree>
    <p:extLst>
      <p:ext uri="{BB962C8B-B14F-4D97-AF65-F5344CB8AC3E}">
        <p14:creationId xmlns:p14="http://schemas.microsoft.com/office/powerpoint/2010/main" val="273431786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No Image">
    <p:spTree>
      <p:nvGrpSpPr>
        <p:cNvPr id="1" name=""/>
        <p:cNvGrpSpPr/>
        <p:nvPr/>
      </p:nvGrpSpPr>
      <p:grpSpPr>
        <a:xfrm>
          <a:off x="0" y="0"/>
          <a:ext cx="0" cy="0"/>
          <a:chOff x="0" y="0"/>
          <a:chExt cx="0" cy="0"/>
        </a:xfrm>
      </p:grpSpPr>
      <p:pic>
        <p:nvPicPr>
          <p:cNvPr id="6" name="corp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6766"/>
          </a:xfrm>
          <a:prstGeom prst="rect">
            <a:avLst/>
          </a:prstGeom>
        </p:spPr>
      </p:pic>
      <p:sp>
        <p:nvSpPr>
          <p:cNvPr id="2" name="Title 1"/>
          <p:cNvSpPr>
            <a:spLocks noGrp="1"/>
          </p:cNvSpPr>
          <p:nvPr>
            <p:ph type="ctrTitle"/>
          </p:nvPr>
        </p:nvSpPr>
        <p:spPr>
          <a:xfrm>
            <a:off x="810000" y="1476000"/>
            <a:ext cx="7138800" cy="407094"/>
          </a:xfrm>
        </p:spPr>
        <p:txBody>
          <a:bodyPr lIns="0" tIns="0" rIns="0" bIns="0" anchor="t" anchorCtr="0">
            <a:noAutofit/>
          </a:bodyPr>
          <a:lstStyle>
            <a:lvl1pPr>
              <a:lnSpc>
                <a:spcPts val="3400"/>
              </a:lnSpc>
              <a:defRPr sz="2800" b="0"/>
            </a:lvl1pPr>
          </a:lstStyle>
          <a:p>
            <a:r>
              <a:rPr lang="en-US"/>
              <a:t>Click to edit Master title style</a:t>
            </a:r>
            <a:endParaRPr lang="en-GB" dirty="0"/>
          </a:p>
        </p:txBody>
      </p:sp>
      <p:sp>
        <p:nvSpPr>
          <p:cNvPr id="3" name="Subtitle 2"/>
          <p:cNvSpPr>
            <a:spLocks noGrp="1"/>
          </p:cNvSpPr>
          <p:nvPr>
            <p:ph type="subTitle" idx="1"/>
          </p:nvPr>
        </p:nvSpPr>
        <p:spPr>
          <a:xfrm>
            <a:off x="810000" y="1990800"/>
            <a:ext cx="4986000" cy="540310"/>
          </a:xfrm>
        </p:spPr>
        <p:txBody>
          <a:bodyPr wrap="square" lIns="0" tIns="0" rIns="0" bIns="0" anchor="t" anchorCtr="0">
            <a:noAutofit/>
          </a:bodyPr>
          <a:lstStyle>
            <a:lvl1pPr marL="0" indent="0" algn="l">
              <a:lnSpc>
                <a:spcPts val="2400"/>
              </a:lnSpc>
              <a:buNone/>
              <a:defRPr sz="1800" i="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7" name="Text Placeholder 6"/>
          <p:cNvSpPr>
            <a:spLocks noGrp="1"/>
          </p:cNvSpPr>
          <p:nvPr>
            <p:ph type="body" sz="quarter" idx="10"/>
          </p:nvPr>
        </p:nvSpPr>
        <p:spPr>
          <a:xfrm>
            <a:off x="810000" y="2610000"/>
            <a:ext cx="2397464" cy="394554"/>
          </a:xfrm>
        </p:spPr>
        <p:txBody>
          <a:bodyPr lIns="0" rIns="0">
            <a:noAutofit/>
          </a:bodyPr>
          <a:lstStyle>
            <a:lvl1pPr marL="0" indent="0">
              <a:lnSpc>
                <a:spcPts val="1700"/>
              </a:lnSpc>
              <a:buFontTx/>
              <a:buNone/>
              <a:defRPr sz="1300"/>
            </a:lvl1pPr>
          </a:lstStyle>
          <a:p>
            <a:pPr lvl="0"/>
            <a:r>
              <a:rPr lang="en-US"/>
              <a:t>Click to edit Master text styles</a:t>
            </a:r>
          </a:p>
        </p:txBody>
      </p:sp>
      <p:pic>
        <p:nvPicPr>
          <p:cNvPr id="5" name="corpLogo">
            <a:extLst>
              <a:ext uri="{FF2B5EF4-FFF2-40B4-BE49-F238E27FC236}">
                <a16:creationId xmlns:a16="http://schemas.microsoft.com/office/drawing/2014/main" id="{A07DD9CF-1838-22A3-7E30-8411C2D4FDC7}"/>
              </a:ext>
            </a:extLst>
          </p:cNvPr>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24000" y="324000"/>
            <a:ext cx="1947600" cy="864000"/>
          </a:xfrm>
          <a:prstGeom prst="rect">
            <a:avLst/>
          </a:prstGeom>
        </p:spPr>
      </p:pic>
    </p:spTree>
    <p:extLst>
      <p:ext uri="{BB962C8B-B14F-4D97-AF65-F5344CB8AC3E}">
        <p14:creationId xmlns:p14="http://schemas.microsoft.com/office/powerpoint/2010/main" val="161810937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000" y="351163"/>
            <a:ext cx="8171999" cy="410788"/>
          </a:xfrm>
        </p:spPr>
        <p:txBody>
          <a:bodyPr lIns="0" tIns="46800" rIns="0" bIns="46800" anchor="ctr" anchorCtr="0"/>
          <a:lstStyle/>
          <a:p>
            <a:r>
              <a:rPr lang="en-US"/>
              <a:t>Click to edit Master title style</a:t>
            </a:r>
            <a:endParaRPr lang="en-GB" dirty="0"/>
          </a:p>
        </p:txBody>
      </p:sp>
      <p:sp>
        <p:nvSpPr>
          <p:cNvPr id="3" name="Content Placeholder 2"/>
          <p:cNvSpPr>
            <a:spLocks noGrp="1"/>
          </p:cNvSpPr>
          <p:nvPr>
            <p:ph idx="1"/>
          </p:nvPr>
        </p:nvSpPr>
        <p:spPr>
          <a:xfrm>
            <a:off x="468000" y="891412"/>
            <a:ext cx="8172566" cy="3780000"/>
          </a:xfrm>
        </p:spPr>
        <p:txBody>
          <a:bodyPr lIns="0" tIns="0" rIns="0" bIns="0">
            <a:normAutofit/>
          </a:bodyPr>
          <a:lstStyle>
            <a:lvl1pPr marL="285750" indent="-285750">
              <a:lnSpc>
                <a:spcPct val="100000"/>
              </a:lnSpc>
              <a:spcBef>
                <a:spcPts val="0"/>
              </a:spcBef>
              <a:spcAft>
                <a:spcPts val="600"/>
              </a:spcAft>
              <a:buClr>
                <a:schemeClr val="accent1"/>
              </a:buClr>
              <a:buFont typeface="Wingdings" panose="05000000000000000000" pitchFamily="2" charset="2"/>
              <a:buChar char="n"/>
              <a:defRPr sz="1600"/>
            </a:lvl1pPr>
            <a:lvl2pPr>
              <a:lnSpc>
                <a:spcPct val="100000"/>
              </a:lnSpc>
              <a:spcBef>
                <a:spcPts val="0"/>
              </a:spcBef>
              <a:spcAft>
                <a:spcPts val="600"/>
              </a:spcAft>
              <a:buClr>
                <a:schemeClr val="accent1"/>
              </a:buClr>
              <a:defRPr sz="1600"/>
            </a:lvl2pPr>
            <a:lvl3pPr>
              <a:lnSpc>
                <a:spcPct val="100000"/>
              </a:lnSpc>
              <a:spcBef>
                <a:spcPts val="0"/>
              </a:spcBef>
              <a:spcAft>
                <a:spcPts val="600"/>
              </a:spcAft>
              <a:buClr>
                <a:schemeClr val="accent1"/>
              </a:buClr>
              <a:defRPr sz="1600"/>
            </a:lvl3pPr>
            <a:lvl4pPr>
              <a:lnSpc>
                <a:spcPct val="100000"/>
              </a:lnSpc>
              <a:spcBef>
                <a:spcPts val="0"/>
              </a:spcBef>
              <a:spcAft>
                <a:spcPts val="600"/>
              </a:spcAft>
              <a:buClr>
                <a:schemeClr val="accent1"/>
              </a:buClr>
              <a:defRPr sz="1600"/>
            </a:lvl4pPr>
            <a:lvl5pPr>
              <a:lnSpc>
                <a:spcPct val="100000"/>
              </a:lnSpc>
              <a:spcBef>
                <a:spcPts val="0"/>
              </a:spcBef>
              <a:spcAft>
                <a:spcPts val="600"/>
              </a:spcAft>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C31F7836-E4B3-4985-A8BA-D04AF4A8C90B}" type="slidenum">
              <a:rPr lang="en-GB" smtClean="0"/>
              <a:pPr/>
              <a:t>‹#›</a:t>
            </a:fld>
            <a:endParaRPr lang="en-GB" dirty="0"/>
          </a:p>
        </p:txBody>
      </p:sp>
    </p:spTree>
    <p:extLst>
      <p:ext uri="{BB962C8B-B14F-4D97-AF65-F5344CB8AC3E}">
        <p14:creationId xmlns:p14="http://schemas.microsoft.com/office/powerpoint/2010/main" val="286667160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With Subheading">
    <p:spTree>
      <p:nvGrpSpPr>
        <p:cNvPr id="1" name=""/>
        <p:cNvGrpSpPr/>
        <p:nvPr/>
      </p:nvGrpSpPr>
      <p:grpSpPr>
        <a:xfrm>
          <a:off x="0" y="0"/>
          <a:ext cx="0" cy="0"/>
          <a:chOff x="0" y="0"/>
          <a:chExt cx="0" cy="0"/>
        </a:xfrm>
      </p:grpSpPr>
      <p:sp>
        <p:nvSpPr>
          <p:cNvPr id="2" name="Title 1"/>
          <p:cNvSpPr>
            <a:spLocks noGrp="1"/>
          </p:cNvSpPr>
          <p:nvPr>
            <p:ph type="title"/>
          </p:nvPr>
        </p:nvSpPr>
        <p:spPr>
          <a:xfrm>
            <a:off x="468000" y="351163"/>
            <a:ext cx="8171999" cy="410788"/>
          </a:xfrm>
        </p:spPr>
        <p:txBody>
          <a:bodyPr anchor="ctr" anchorCtr="0"/>
          <a:lstStyle/>
          <a:p>
            <a:r>
              <a:rPr lang="en-US"/>
              <a:t>Click to edit Master title style</a:t>
            </a:r>
            <a:endParaRPr lang="en-GB" dirty="0"/>
          </a:p>
        </p:txBody>
      </p:sp>
      <p:sp>
        <p:nvSpPr>
          <p:cNvPr id="3" name="Content Placeholder 2"/>
          <p:cNvSpPr>
            <a:spLocks noGrp="1"/>
          </p:cNvSpPr>
          <p:nvPr>
            <p:ph idx="1"/>
          </p:nvPr>
        </p:nvSpPr>
        <p:spPr>
          <a:xfrm>
            <a:off x="468000" y="1220974"/>
            <a:ext cx="8172000" cy="3459527"/>
          </a:xfrm>
        </p:spPr>
        <p:txBody>
          <a:bodyPr lIns="0" tIns="0" rIns="0" bIns="0">
            <a:normAutofit/>
          </a:bodyPr>
          <a:lstStyle>
            <a:lvl1pPr>
              <a:lnSpc>
                <a:spcPct val="100000"/>
              </a:lnSpc>
              <a:spcAft>
                <a:spcPts val="600"/>
              </a:spcAft>
              <a:buClr>
                <a:schemeClr val="accent1"/>
              </a:buClr>
              <a:defRPr sz="1600"/>
            </a:lvl1pPr>
            <a:lvl2pPr>
              <a:lnSpc>
                <a:spcPct val="100000"/>
              </a:lnSpc>
              <a:spcAft>
                <a:spcPts val="600"/>
              </a:spcAft>
              <a:buClr>
                <a:schemeClr val="accent1"/>
              </a:buClr>
              <a:defRPr sz="1600"/>
            </a:lvl2pPr>
            <a:lvl3pPr>
              <a:lnSpc>
                <a:spcPct val="100000"/>
              </a:lnSpc>
              <a:spcAft>
                <a:spcPts val="600"/>
              </a:spcAft>
              <a:buClr>
                <a:schemeClr val="accent1"/>
              </a:buClr>
              <a:defRPr sz="1600"/>
            </a:lvl3pPr>
            <a:lvl4pPr>
              <a:lnSpc>
                <a:spcPct val="100000"/>
              </a:lnSpc>
              <a:spcAft>
                <a:spcPts val="600"/>
              </a:spcAft>
              <a:buClr>
                <a:schemeClr val="accent1"/>
              </a:buClr>
              <a:defRPr sz="1600"/>
            </a:lvl4pPr>
            <a:lvl5pPr>
              <a:lnSpc>
                <a:spcPct val="100000"/>
              </a:lnSpc>
              <a:spcAft>
                <a:spcPts val="600"/>
              </a:spcAft>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C31F7836-E4B3-4985-A8BA-D04AF4A8C90B}" type="slidenum">
              <a:rPr lang="en-GB" smtClean="0"/>
              <a:pPr/>
              <a:t>‹#›</a:t>
            </a:fld>
            <a:endParaRPr lang="en-GB" dirty="0"/>
          </a:p>
        </p:txBody>
      </p:sp>
      <p:sp>
        <p:nvSpPr>
          <p:cNvPr id="7" name="Text Placeholder 6"/>
          <p:cNvSpPr>
            <a:spLocks noGrp="1"/>
          </p:cNvSpPr>
          <p:nvPr>
            <p:ph type="body" sz="quarter" idx="13" hasCustomPrompt="1"/>
          </p:nvPr>
        </p:nvSpPr>
        <p:spPr>
          <a:xfrm>
            <a:off x="467999" y="815778"/>
            <a:ext cx="8172000" cy="324150"/>
          </a:xfrm>
        </p:spPr>
        <p:txBody>
          <a:bodyPr lIns="0" tIns="0" rIns="0" bIns="0">
            <a:normAutofit/>
          </a:bodyPr>
          <a:lstStyle>
            <a:lvl1pPr marL="0" indent="0">
              <a:lnSpc>
                <a:spcPts val="2480"/>
              </a:lnSpc>
              <a:buNone/>
              <a:defRPr sz="2400" i="1"/>
            </a:lvl1pPr>
          </a:lstStyle>
          <a:p>
            <a:pPr lvl="0"/>
            <a:r>
              <a:rPr lang="en-GB" dirty="0"/>
              <a:t>Second Line</a:t>
            </a:r>
          </a:p>
        </p:txBody>
      </p:sp>
    </p:spTree>
    <p:extLst>
      <p:ext uri="{BB962C8B-B14F-4D97-AF65-F5344CB8AC3E}">
        <p14:creationId xmlns:p14="http://schemas.microsoft.com/office/powerpoint/2010/main" val="3713794280"/>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 Text Only">
    <p:spTree>
      <p:nvGrpSpPr>
        <p:cNvPr id="1" name=""/>
        <p:cNvGrpSpPr/>
        <p:nvPr/>
      </p:nvGrpSpPr>
      <p:grpSpPr>
        <a:xfrm>
          <a:off x="0" y="0"/>
          <a:ext cx="0" cy="0"/>
          <a:chOff x="0" y="0"/>
          <a:chExt cx="0" cy="0"/>
        </a:xfrm>
      </p:grpSpPr>
      <p:sp>
        <p:nvSpPr>
          <p:cNvPr id="2" name="Title 1"/>
          <p:cNvSpPr>
            <a:spLocks noGrp="1"/>
          </p:cNvSpPr>
          <p:nvPr>
            <p:ph type="title"/>
          </p:nvPr>
        </p:nvSpPr>
        <p:spPr>
          <a:xfrm>
            <a:off x="468000" y="351163"/>
            <a:ext cx="8171999" cy="410788"/>
          </a:xfrm>
        </p:spPr>
        <p:txBody>
          <a:bodyPr lIns="0" tIns="0" rIns="0" bIns="0" anchor="ctr" anchorCtr="0"/>
          <a:lstStyle/>
          <a:p>
            <a:r>
              <a:rPr lang="en-US"/>
              <a:t>Click to edit Master title style</a:t>
            </a:r>
            <a:endParaRPr lang="en-GB"/>
          </a:p>
        </p:txBody>
      </p:sp>
      <p:sp>
        <p:nvSpPr>
          <p:cNvPr id="3" name="Content Placeholder 2"/>
          <p:cNvSpPr>
            <a:spLocks noGrp="1"/>
          </p:cNvSpPr>
          <p:nvPr>
            <p:ph sz="half" idx="1"/>
          </p:nvPr>
        </p:nvSpPr>
        <p:spPr>
          <a:xfrm>
            <a:off x="468000" y="891412"/>
            <a:ext cx="3960000" cy="3789089"/>
          </a:xfrm>
        </p:spPr>
        <p:txBody>
          <a:bodyPr lIns="0" tIns="0" rIns="0" bIns="0">
            <a:normAutofit/>
          </a:bodyPr>
          <a:lstStyle>
            <a:lvl1pPr>
              <a:lnSpc>
                <a:spcPct val="100000"/>
              </a:lnSpc>
              <a:spcAft>
                <a:spcPts val="600"/>
              </a:spcAft>
              <a:buClr>
                <a:schemeClr val="accent1"/>
              </a:buClr>
              <a:defRPr sz="1600"/>
            </a:lvl1pPr>
            <a:lvl2pPr>
              <a:lnSpc>
                <a:spcPct val="100000"/>
              </a:lnSpc>
              <a:spcAft>
                <a:spcPts val="600"/>
              </a:spcAft>
              <a:buClr>
                <a:schemeClr val="accent1"/>
              </a:buClr>
              <a:defRPr sz="1600"/>
            </a:lvl2pPr>
            <a:lvl3pPr>
              <a:lnSpc>
                <a:spcPct val="100000"/>
              </a:lnSpc>
              <a:spcAft>
                <a:spcPts val="600"/>
              </a:spcAft>
              <a:buClr>
                <a:schemeClr val="accent1"/>
              </a:buClr>
              <a:defRPr sz="1600"/>
            </a:lvl3pPr>
            <a:lvl4pPr>
              <a:lnSpc>
                <a:spcPct val="100000"/>
              </a:lnSpc>
              <a:spcAft>
                <a:spcPts val="600"/>
              </a:spcAft>
              <a:buClr>
                <a:schemeClr val="accent1"/>
              </a:buClr>
              <a:defRPr sz="1600"/>
            </a:lvl4pPr>
            <a:lvl5pPr>
              <a:lnSpc>
                <a:spcPct val="100000"/>
              </a:lnSpc>
              <a:spcAft>
                <a:spcPts val="600"/>
              </a:spcAft>
              <a:buClr>
                <a:schemeClr val="accent1"/>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C31F7836-E4B3-4985-A8BA-D04AF4A8C90B}" type="slidenum">
              <a:rPr lang="en-GB" smtClean="0"/>
              <a:pPr/>
              <a:t>‹#›</a:t>
            </a:fld>
            <a:endParaRPr lang="en-GB" dirty="0"/>
          </a:p>
        </p:txBody>
      </p:sp>
      <p:sp>
        <p:nvSpPr>
          <p:cNvPr id="6" name="Content Placeholder 2"/>
          <p:cNvSpPr>
            <a:spLocks noGrp="1"/>
          </p:cNvSpPr>
          <p:nvPr>
            <p:ph sz="half" idx="13"/>
          </p:nvPr>
        </p:nvSpPr>
        <p:spPr>
          <a:xfrm>
            <a:off x="4680000" y="891412"/>
            <a:ext cx="3960000" cy="3789089"/>
          </a:xfrm>
        </p:spPr>
        <p:txBody>
          <a:bodyPr lIns="0" tIns="0" rIns="0" bIns="0">
            <a:normAutofit/>
          </a:bodyPr>
          <a:lstStyle>
            <a:lvl1pPr>
              <a:lnSpc>
                <a:spcPct val="100000"/>
              </a:lnSpc>
              <a:spcAft>
                <a:spcPts val="600"/>
              </a:spcAft>
              <a:buClr>
                <a:schemeClr val="accent1"/>
              </a:buClr>
              <a:defRPr sz="1600"/>
            </a:lvl1pPr>
            <a:lvl2pPr>
              <a:lnSpc>
                <a:spcPct val="100000"/>
              </a:lnSpc>
              <a:spcAft>
                <a:spcPts val="600"/>
              </a:spcAft>
              <a:buClr>
                <a:schemeClr val="accent1"/>
              </a:buClr>
              <a:defRPr sz="1600"/>
            </a:lvl2pPr>
            <a:lvl3pPr>
              <a:lnSpc>
                <a:spcPct val="100000"/>
              </a:lnSpc>
              <a:spcAft>
                <a:spcPts val="600"/>
              </a:spcAft>
              <a:buClr>
                <a:schemeClr val="accent1"/>
              </a:buClr>
              <a:defRPr sz="1600"/>
            </a:lvl3pPr>
            <a:lvl4pPr>
              <a:lnSpc>
                <a:spcPct val="100000"/>
              </a:lnSpc>
              <a:spcAft>
                <a:spcPts val="600"/>
              </a:spcAft>
              <a:buClr>
                <a:schemeClr val="accent1"/>
              </a:buClr>
              <a:defRPr sz="1600"/>
            </a:lvl4pPr>
            <a:lvl5pPr>
              <a:lnSpc>
                <a:spcPct val="100000"/>
              </a:lnSpc>
              <a:spcAft>
                <a:spcPts val="600"/>
              </a:spcAft>
              <a:buClr>
                <a:schemeClr val="accent1"/>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23155242"/>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544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 Text &amp; Image">
    <p:spTree>
      <p:nvGrpSpPr>
        <p:cNvPr id="1" name=""/>
        <p:cNvGrpSpPr/>
        <p:nvPr/>
      </p:nvGrpSpPr>
      <p:grpSpPr>
        <a:xfrm>
          <a:off x="0" y="0"/>
          <a:ext cx="0" cy="0"/>
          <a:chOff x="0" y="0"/>
          <a:chExt cx="0" cy="0"/>
        </a:xfrm>
      </p:grpSpPr>
      <p:sp>
        <p:nvSpPr>
          <p:cNvPr id="2" name="Title 1"/>
          <p:cNvSpPr>
            <a:spLocks noGrp="1"/>
          </p:cNvSpPr>
          <p:nvPr>
            <p:ph type="title"/>
          </p:nvPr>
        </p:nvSpPr>
        <p:spPr>
          <a:xfrm>
            <a:off x="468000" y="351163"/>
            <a:ext cx="8171999" cy="410788"/>
          </a:xfrm>
        </p:spPr>
        <p:txBody>
          <a:bodyPr anchor="ctr" anchorCtr="0"/>
          <a:lstStyle/>
          <a:p>
            <a:r>
              <a:rPr lang="en-US"/>
              <a:t>Click to edit Master title style</a:t>
            </a:r>
            <a:endParaRPr lang="en-GB"/>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C31F7836-E4B3-4985-A8BA-D04AF4A8C90B}" type="slidenum">
              <a:rPr lang="en-GB" smtClean="0"/>
              <a:pPr/>
              <a:t>‹#›</a:t>
            </a:fld>
            <a:endParaRPr lang="en-GB" dirty="0"/>
          </a:p>
        </p:txBody>
      </p:sp>
      <p:sp>
        <p:nvSpPr>
          <p:cNvPr id="8" name="Content Placeholder 2"/>
          <p:cNvSpPr>
            <a:spLocks noGrp="1"/>
          </p:cNvSpPr>
          <p:nvPr>
            <p:ph sz="half" idx="1"/>
          </p:nvPr>
        </p:nvSpPr>
        <p:spPr>
          <a:xfrm>
            <a:off x="468000" y="891412"/>
            <a:ext cx="3960000" cy="3780000"/>
          </a:xfrm>
        </p:spPr>
        <p:txBody>
          <a:bodyPr lIns="0" tIns="0" rIns="0" bIns="0">
            <a:normAutofit/>
          </a:bodyPr>
          <a:lstStyle>
            <a:lvl1pPr>
              <a:lnSpc>
                <a:spcPct val="100000"/>
              </a:lnSpc>
              <a:spcAft>
                <a:spcPts val="600"/>
              </a:spcAft>
              <a:buClr>
                <a:schemeClr val="accent1"/>
              </a:buClr>
              <a:defRPr sz="1600"/>
            </a:lvl1pPr>
            <a:lvl2pPr>
              <a:lnSpc>
                <a:spcPct val="100000"/>
              </a:lnSpc>
              <a:spcAft>
                <a:spcPts val="600"/>
              </a:spcAft>
              <a:buClr>
                <a:schemeClr val="accent1"/>
              </a:buClr>
              <a:defRPr sz="1600"/>
            </a:lvl2pPr>
            <a:lvl3pPr>
              <a:lnSpc>
                <a:spcPct val="100000"/>
              </a:lnSpc>
              <a:spcAft>
                <a:spcPts val="600"/>
              </a:spcAft>
              <a:buClr>
                <a:schemeClr val="accent1"/>
              </a:buClr>
              <a:defRPr sz="1600"/>
            </a:lvl3pPr>
            <a:lvl4pPr>
              <a:lnSpc>
                <a:spcPct val="100000"/>
              </a:lnSpc>
              <a:spcAft>
                <a:spcPts val="600"/>
              </a:spcAft>
              <a:buClr>
                <a:schemeClr val="accent1"/>
              </a:buClr>
              <a:defRPr sz="1600"/>
            </a:lvl4pPr>
            <a:lvl5pPr>
              <a:lnSpc>
                <a:spcPct val="100000"/>
              </a:lnSpc>
              <a:spcAft>
                <a:spcPts val="600"/>
              </a:spcAft>
              <a:buClr>
                <a:schemeClr val="accent1"/>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6" name="infopic" descr="PPT How to change photo example 2018.jpg">
            <a:extLst>
              <a:ext uri="{FF2B5EF4-FFF2-40B4-BE49-F238E27FC236}">
                <a16:creationId xmlns:a16="http://schemas.microsoft.com/office/drawing/2014/main" id="{A21EB4B8-0E5E-470B-989D-8F500E54D7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356" t="17517" r="2751" b="1311"/>
          <a:stretch/>
        </p:blipFill>
        <p:spPr>
          <a:xfrm>
            <a:off x="4630423" y="891885"/>
            <a:ext cx="3974025" cy="3788727"/>
          </a:xfrm>
          <a:prstGeom prst="rect">
            <a:avLst/>
          </a:prstGeom>
        </p:spPr>
      </p:pic>
    </p:spTree>
    <p:extLst>
      <p:ext uri="{BB962C8B-B14F-4D97-AF65-F5344CB8AC3E}">
        <p14:creationId xmlns:p14="http://schemas.microsoft.com/office/powerpoint/2010/main" val="56876249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Unequal">
    <p:spTree>
      <p:nvGrpSpPr>
        <p:cNvPr id="1" name=""/>
        <p:cNvGrpSpPr/>
        <p:nvPr/>
      </p:nvGrpSpPr>
      <p:grpSpPr>
        <a:xfrm>
          <a:off x="0" y="0"/>
          <a:ext cx="0" cy="0"/>
          <a:chOff x="0" y="0"/>
          <a:chExt cx="0" cy="0"/>
        </a:xfrm>
      </p:grpSpPr>
      <p:sp>
        <p:nvSpPr>
          <p:cNvPr id="2" name="Title 1"/>
          <p:cNvSpPr>
            <a:spLocks noGrp="1"/>
          </p:cNvSpPr>
          <p:nvPr>
            <p:ph type="title"/>
          </p:nvPr>
        </p:nvSpPr>
        <p:spPr>
          <a:xfrm>
            <a:off x="468000" y="351163"/>
            <a:ext cx="8171999" cy="410788"/>
          </a:xfrm>
        </p:spPr>
        <p:txBody>
          <a:bodyPr anchor="ctr" anchorCtr="0"/>
          <a:lstStyle/>
          <a:p>
            <a:r>
              <a:rPr lang="en-US"/>
              <a:t>Click to edit Master title style</a:t>
            </a:r>
            <a:endParaRPr lang="en-GB"/>
          </a:p>
        </p:txBody>
      </p:sp>
      <p:sp>
        <p:nvSpPr>
          <p:cNvPr id="3" name="Content Placeholder 2"/>
          <p:cNvSpPr>
            <a:spLocks noGrp="1"/>
          </p:cNvSpPr>
          <p:nvPr>
            <p:ph sz="half" idx="1"/>
          </p:nvPr>
        </p:nvSpPr>
        <p:spPr>
          <a:xfrm>
            <a:off x="468000" y="891412"/>
            <a:ext cx="3240000" cy="3784278"/>
          </a:xfrm>
        </p:spPr>
        <p:txBody>
          <a:bodyPr lIns="0" tIns="0" rIns="0" bIns="0">
            <a:normAutofit/>
          </a:bodyPr>
          <a:lstStyle>
            <a:lvl1pPr>
              <a:lnSpc>
                <a:spcPct val="100000"/>
              </a:lnSpc>
              <a:spcAft>
                <a:spcPts val="600"/>
              </a:spcAft>
              <a:buClr>
                <a:schemeClr val="accent1"/>
              </a:buClr>
              <a:defRPr sz="1600"/>
            </a:lvl1pPr>
            <a:lvl2pPr>
              <a:lnSpc>
                <a:spcPct val="100000"/>
              </a:lnSpc>
              <a:spcAft>
                <a:spcPts val="600"/>
              </a:spcAft>
              <a:buClr>
                <a:schemeClr val="accent1"/>
              </a:buClr>
              <a:defRPr sz="1600"/>
            </a:lvl2pPr>
            <a:lvl3pPr>
              <a:lnSpc>
                <a:spcPct val="100000"/>
              </a:lnSpc>
              <a:spcAft>
                <a:spcPts val="600"/>
              </a:spcAft>
              <a:buClr>
                <a:schemeClr val="accent1"/>
              </a:buClr>
              <a:defRPr sz="1600"/>
            </a:lvl3pPr>
            <a:lvl4pPr>
              <a:lnSpc>
                <a:spcPct val="100000"/>
              </a:lnSpc>
              <a:spcAft>
                <a:spcPts val="600"/>
              </a:spcAft>
              <a:buClr>
                <a:schemeClr val="accent1"/>
              </a:buClr>
              <a:defRPr sz="1600"/>
            </a:lvl4pPr>
            <a:lvl5pPr>
              <a:lnSpc>
                <a:spcPct val="100000"/>
              </a:lnSpc>
              <a:spcAft>
                <a:spcPts val="600"/>
              </a:spcAft>
              <a:buClr>
                <a:schemeClr val="accent1"/>
              </a:buCl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C31F7836-E4B3-4985-A8BA-D04AF4A8C90B}" type="slidenum">
              <a:rPr lang="en-GB" smtClean="0"/>
              <a:pPr/>
              <a:t>‹#›</a:t>
            </a:fld>
            <a:endParaRPr lang="en-GB" dirty="0"/>
          </a:p>
        </p:txBody>
      </p:sp>
      <p:sp>
        <p:nvSpPr>
          <p:cNvPr id="6" name="Content Placeholder 5"/>
          <p:cNvSpPr>
            <a:spLocks noGrp="1"/>
          </p:cNvSpPr>
          <p:nvPr>
            <p:ph sz="quarter" idx="13"/>
          </p:nvPr>
        </p:nvSpPr>
        <p:spPr>
          <a:xfrm>
            <a:off x="3964610" y="896957"/>
            <a:ext cx="4679950" cy="3778734"/>
          </a:xfrm>
        </p:spPr>
        <p:txBody>
          <a:bodyPr lIns="0" tIns="0" rIns="0" bIns="0">
            <a:normAutofit/>
          </a:bodyPr>
          <a:lstStyle>
            <a:lvl1pPr>
              <a:lnSpc>
                <a:spcPct val="100000"/>
              </a:lnSpc>
              <a:spcAft>
                <a:spcPts val="600"/>
              </a:spcAft>
              <a:buClr>
                <a:schemeClr val="accent1"/>
              </a:buClr>
              <a:defRPr sz="1600"/>
            </a:lvl1pPr>
            <a:lvl2pPr>
              <a:lnSpc>
                <a:spcPct val="100000"/>
              </a:lnSpc>
              <a:spcAft>
                <a:spcPts val="600"/>
              </a:spcAft>
              <a:buClr>
                <a:schemeClr val="accent1"/>
              </a:buClr>
              <a:defRPr sz="1600"/>
            </a:lvl2pPr>
            <a:lvl3pPr>
              <a:lnSpc>
                <a:spcPct val="100000"/>
              </a:lnSpc>
              <a:spcAft>
                <a:spcPts val="600"/>
              </a:spcAft>
              <a:buClr>
                <a:schemeClr val="accent1"/>
              </a:buClr>
              <a:defRPr sz="1600"/>
            </a:lvl3pPr>
            <a:lvl4pPr>
              <a:lnSpc>
                <a:spcPct val="100000"/>
              </a:lnSpc>
              <a:spcAft>
                <a:spcPts val="600"/>
              </a:spcAft>
              <a:buClr>
                <a:schemeClr val="accent1"/>
              </a:buClr>
              <a:defRPr sz="1600"/>
            </a:lvl4pPr>
            <a:lvl5pPr>
              <a:lnSpc>
                <a:spcPct val="100000"/>
              </a:lnSpc>
              <a:spcAft>
                <a:spcPts val="600"/>
              </a:spcAft>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44886320"/>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544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2" name="Title 1"/>
          <p:cNvSpPr>
            <a:spLocks noGrp="1"/>
          </p:cNvSpPr>
          <p:nvPr>
            <p:ph type="title"/>
          </p:nvPr>
        </p:nvSpPr>
        <p:spPr>
          <a:xfrm>
            <a:off x="468000" y="351163"/>
            <a:ext cx="8171999" cy="410788"/>
          </a:xfrm>
        </p:spPr>
        <p:txBody>
          <a:bodyPr anchor="ctr"/>
          <a:lstStyle/>
          <a:p>
            <a:r>
              <a:rPr lang="en-US"/>
              <a:t>Click to edit Master title style</a:t>
            </a:r>
          </a:p>
        </p:txBody>
      </p:sp>
      <p:sp>
        <p:nvSpPr>
          <p:cNvPr id="3" name="Slide Number Placeholder 2"/>
          <p:cNvSpPr>
            <a:spLocks noGrp="1"/>
          </p:cNvSpPr>
          <p:nvPr>
            <p:ph type="sldNum" sz="quarter" idx="10"/>
          </p:nvPr>
        </p:nvSpPr>
        <p:spPr/>
        <p:txBody>
          <a:bodyPr/>
          <a:lstStyle>
            <a:lvl1pPr>
              <a:defRPr>
                <a:solidFill>
                  <a:schemeClr val="accent1"/>
                </a:solidFill>
              </a:defRPr>
            </a:lvl1pPr>
          </a:lstStyle>
          <a:p>
            <a:fld id="{C31F7836-E4B3-4985-A8BA-D04AF4A8C90B}" type="slidenum">
              <a:rPr lang="en-GB" smtClean="0"/>
              <a:pPr/>
              <a:t>‹#›</a:t>
            </a:fld>
            <a:endParaRPr lang="en-GB" dirty="0"/>
          </a:p>
        </p:txBody>
      </p:sp>
      <p:sp>
        <p:nvSpPr>
          <p:cNvPr id="5" name="Media Placeholder 4"/>
          <p:cNvSpPr>
            <a:spLocks noGrp="1"/>
          </p:cNvSpPr>
          <p:nvPr>
            <p:ph type="media" sz="quarter" idx="11"/>
          </p:nvPr>
        </p:nvSpPr>
        <p:spPr>
          <a:xfrm>
            <a:off x="468314" y="842162"/>
            <a:ext cx="8172000" cy="3828718"/>
          </a:xfrm>
        </p:spPr>
        <p:txBody>
          <a:bodyPr/>
          <a:lstStyle/>
          <a:p>
            <a:r>
              <a:rPr lang="en-US"/>
              <a:t>Click icon to add media</a:t>
            </a:r>
            <a:endParaRPr lang="en-US" dirty="0"/>
          </a:p>
        </p:txBody>
      </p:sp>
    </p:spTree>
    <p:extLst>
      <p:ext uri="{BB962C8B-B14F-4D97-AF65-F5344CB8AC3E}">
        <p14:creationId xmlns:p14="http://schemas.microsoft.com/office/powerpoint/2010/main" val="263260942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999" y="351163"/>
            <a:ext cx="8172000" cy="410788"/>
          </a:xfrm>
          <a:prstGeom prst="rect">
            <a:avLst/>
          </a:prstGeom>
        </p:spPr>
        <p:txBody>
          <a:bodyPr vert="horz" lIns="0" tIns="45720" rIns="0" bIns="45720" rtlCol="0" anchor="ctr"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468000" y="891412"/>
            <a:ext cx="8172566" cy="3780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467544" y="4831200"/>
            <a:ext cx="180000" cy="135000"/>
          </a:xfrm>
          <a:prstGeom prst="rect">
            <a:avLst/>
          </a:prstGeom>
        </p:spPr>
        <p:txBody>
          <a:bodyPr vert="horz" lIns="0" tIns="0" rIns="0" bIns="0" rtlCol="0" anchor="ctr"/>
          <a:lstStyle>
            <a:lvl1pPr algn="l">
              <a:defRPr sz="900">
                <a:solidFill>
                  <a:schemeClr val="bg2"/>
                </a:solidFill>
                <a:latin typeface="Arial" pitchFamily="34" charset="0"/>
                <a:cs typeface="Arial" pitchFamily="34" charset="0"/>
              </a:defRPr>
            </a:lvl1pPr>
          </a:lstStyle>
          <a:p>
            <a:fld id="{C31F7836-E4B3-4985-A8BA-D04AF4A8C90B}" type="slidenum">
              <a:rPr lang="en-GB" smtClean="0"/>
              <a:pPr/>
              <a:t>‹#›</a:t>
            </a:fld>
            <a:endParaRPr lang="en-GB" dirty="0"/>
          </a:p>
        </p:txBody>
      </p:sp>
      <p:sp>
        <p:nvSpPr>
          <p:cNvPr id="7" name="Footer"/>
          <p:cNvSpPr txBox="1"/>
          <p:nvPr/>
        </p:nvSpPr>
        <p:spPr>
          <a:xfrm>
            <a:off x="720000" y="4831200"/>
            <a:ext cx="4320000" cy="135000"/>
          </a:xfrm>
          <a:prstGeom prst="rect">
            <a:avLst/>
          </a:prstGeom>
          <a:noFill/>
        </p:spPr>
        <p:txBody>
          <a:bodyPr wrap="square" lIns="0" tIns="0" rIns="0" bIns="0" rtlCol="0" anchor="ctr" anchorCtr="0">
            <a:noAutofit/>
          </a:bodyPr>
          <a:lstStyle/>
          <a:p>
            <a:r>
              <a:rPr lang="en-GB" sz="900">
                <a:solidFill>
                  <a:srgbClr val="00577E"/>
                </a:solidFill>
                <a:latin typeface="Arial" pitchFamily="34" charset="0"/>
                <a:cs typeface="Arial" pitchFamily="34" charset="0"/>
              </a:rPr>
              <a:t>15 November 2022</a:t>
            </a:r>
            <a:endParaRPr lang="en-GB" sz="900" dirty="0">
              <a:solidFill>
                <a:srgbClr val="00577E"/>
              </a:solidFill>
              <a:latin typeface="Arial" pitchFamily="34" charset="0"/>
              <a:cs typeface="Arial" pitchFamily="34" charset="0"/>
            </a:endParaRPr>
          </a:p>
        </p:txBody>
      </p:sp>
      <p:pic>
        <p:nvPicPr>
          <p:cNvPr id="4" name="Picture 3"/>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57" y="0"/>
            <a:ext cx="9143686" cy="182874"/>
          </a:xfrm>
          <a:prstGeom prst="rect">
            <a:avLst/>
          </a:prstGeom>
        </p:spPr>
      </p:pic>
      <p:pic>
        <p:nvPicPr>
          <p:cNvPr id="8" name="Logo">
            <a:extLst>
              <a:ext uri="{FF2B5EF4-FFF2-40B4-BE49-F238E27FC236}">
                <a16:creationId xmlns:a16="http://schemas.microsoft.com/office/drawing/2014/main" id="{4CC5EEB4-E5F7-EFA9-FB40-62824C3D326C}"/>
              </a:ext>
            </a:extLst>
          </p:cNvPr>
          <p:cNvPicPr>
            <a:picLocks/>
          </p:cNvPicPr>
          <p:nvPr userDrawn="1"/>
        </p:nvPicPr>
        <p:blipFill>
          <a:blip r:embed="rId21" cstate="print">
            <a:extLst>
              <a:ext uri="{28A0092B-C50C-407E-A947-70E740481C1C}">
                <a14:useLocalDpi xmlns:a14="http://schemas.microsoft.com/office/drawing/2010/main" val="0"/>
              </a:ext>
            </a:extLst>
          </a:blip>
          <a:stretch>
            <a:fillRect/>
          </a:stretch>
        </p:blipFill>
        <p:spPr>
          <a:xfrm>
            <a:off x="7232401" y="4842001"/>
            <a:ext cx="1389600" cy="144000"/>
          </a:xfrm>
          <a:prstGeom prst="rect">
            <a:avLst/>
          </a:prstGeom>
        </p:spPr>
      </p:pic>
    </p:spTree>
    <p:extLst>
      <p:ext uri="{BB962C8B-B14F-4D97-AF65-F5344CB8AC3E}">
        <p14:creationId xmlns:p14="http://schemas.microsoft.com/office/powerpoint/2010/main" val="3201684575"/>
      </p:ext>
    </p:extLst>
  </p:cSld>
  <p:clrMap bg1="lt1" tx1="dk1" bg2="lt2" tx2="dk2" accent1="accent1" accent2="accent2" accent3="accent3" accent4="accent4" accent5="accent5" accent6="accent6" hlink="hlink" folHlink="folHlink"/>
  <p:sldLayoutIdLst>
    <p:sldLayoutId id="2147483725" r:id="rId1"/>
    <p:sldLayoutId id="2147483665" r:id="rId2"/>
    <p:sldLayoutId id="2147483698" r:id="rId3"/>
    <p:sldLayoutId id="2147483650" r:id="rId4"/>
    <p:sldLayoutId id="2147483674" r:id="rId5"/>
    <p:sldLayoutId id="2147483672" r:id="rId6"/>
    <p:sldLayoutId id="2147483697" r:id="rId7"/>
    <p:sldLayoutId id="2147483664" r:id="rId8"/>
    <p:sldLayoutId id="2147483712" r:id="rId9"/>
    <p:sldLayoutId id="2147483724" r:id="rId10"/>
    <p:sldLayoutId id="2147483717" r:id="rId11"/>
    <p:sldLayoutId id="2147483713" r:id="rId12"/>
    <p:sldLayoutId id="2147483714" r:id="rId13"/>
    <p:sldLayoutId id="2147483715" r:id="rId14"/>
    <p:sldLayoutId id="2147483720" r:id="rId15"/>
    <p:sldLayoutId id="2147483722" r:id="rId16"/>
    <p:sldLayoutId id="2147483723" r:id="rId17"/>
    <p:sldLayoutId id="2147483721" r:id="rId18"/>
  </p:sldLayoutIdLst>
  <p:transition spd="slow"/>
  <p:hf hdr="0" ftr="0" dt="0"/>
  <p:txStyles>
    <p:titleStyle>
      <a:lvl1pPr algn="l" defTabSz="914400" rtl="0" eaLnBrk="1" latinLnBrk="0" hangingPunct="1">
        <a:spcBef>
          <a:spcPct val="0"/>
        </a:spcBef>
        <a:buNone/>
        <a:defRPr sz="2800" b="1" kern="1200">
          <a:solidFill>
            <a:srgbClr val="00577E"/>
          </a:solidFill>
          <a:latin typeface="Arial" pitchFamily="34" charset="0"/>
          <a:ea typeface="+mj-ea"/>
          <a:cs typeface="Arial" pitchFamily="34" charset="0"/>
        </a:defRPr>
      </a:lvl1pPr>
    </p:titleStyle>
    <p:bodyStyle>
      <a:lvl1pPr marL="270000" indent="-270000" algn="l" defTabSz="914400" rtl="0" eaLnBrk="1" latinLnBrk="0" hangingPunct="1">
        <a:spcBef>
          <a:spcPts val="0"/>
        </a:spcBef>
        <a:buClr>
          <a:schemeClr val="bg2"/>
        </a:buClr>
        <a:buSzPct val="80000"/>
        <a:buFont typeface="Wingdings" pitchFamily="2" charset="2"/>
        <a:buChar char="n"/>
        <a:defRPr sz="1400" kern="1200">
          <a:solidFill>
            <a:srgbClr val="00577E"/>
          </a:solidFill>
          <a:latin typeface="Arial" pitchFamily="34" charset="0"/>
          <a:ea typeface="+mn-ea"/>
          <a:cs typeface="Arial" pitchFamily="34" charset="0"/>
        </a:defRPr>
      </a:lvl1pPr>
      <a:lvl2pPr marL="540000" indent="-270000" algn="l" defTabSz="914400" rtl="0" eaLnBrk="1" latinLnBrk="0" hangingPunct="1">
        <a:spcBef>
          <a:spcPts val="0"/>
        </a:spcBef>
        <a:buClr>
          <a:schemeClr val="bg2"/>
        </a:buClr>
        <a:buSzPct val="70000"/>
        <a:buFont typeface="Wingdings" pitchFamily="2" charset="2"/>
        <a:buChar char="n"/>
        <a:defRPr sz="1400" kern="1200">
          <a:solidFill>
            <a:srgbClr val="00577E"/>
          </a:solidFill>
          <a:latin typeface="Arial" pitchFamily="34" charset="0"/>
          <a:ea typeface="+mn-ea"/>
          <a:cs typeface="Arial" pitchFamily="34" charset="0"/>
        </a:defRPr>
      </a:lvl2pPr>
      <a:lvl3pPr marL="810000" indent="-270000" algn="l" defTabSz="914400" rtl="0" eaLnBrk="1" latinLnBrk="0" hangingPunct="1">
        <a:spcBef>
          <a:spcPts val="0"/>
        </a:spcBef>
        <a:buClr>
          <a:schemeClr val="bg2"/>
        </a:buClr>
        <a:buSzPct val="70000"/>
        <a:buFont typeface="Wingdings" pitchFamily="2" charset="2"/>
        <a:buChar char=""/>
        <a:defRPr sz="1400" kern="1200">
          <a:solidFill>
            <a:srgbClr val="00577E"/>
          </a:solidFill>
          <a:latin typeface="Arial" pitchFamily="34" charset="0"/>
          <a:ea typeface="+mn-ea"/>
          <a:cs typeface="Arial" pitchFamily="34" charset="0"/>
        </a:defRPr>
      </a:lvl3pPr>
      <a:lvl4pPr marL="1080000" indent="-270000" algn="l" defTabSz="914400" rtl="0" eaLnBrk="1" latinLnBrk="0" hangingPunct="1">
        <a:spcBef>
          <a:spcPts val="0"/>
        </a:spcBef>
        <a:buClr>
          <a:schemeClr val="bg2"/>
        </a:buClr>
        <a:buSzPct val="70000"/>
        <a:buFont typeface="Wingdings" pitchFamily="2" charset="2"/>
        <a:buChar char=""/>
        <a:defRPr sz="1400" kern="1200">
          <a:solidFill>
            <a:srgbClr val="00577E"/>
          </a:solidFill>
          <a:latin typeface="Arial" pitchFamily="34" charset="0"/>
          <a:ea typeface="+mn-ea"/>
          <a:cs typeface="Arial" pitchFamily="34" charset="0"/>
        </a:defRPr>
      </a:lvl4pPr>
      <a:lvl5pPr marL="1350000" indent="-270000" algn="l" defTabSz="914400" rtl="0" eaLnBrk="1" latinLnBrk="0" hangingPunct="1">
        <a:spcBef>
          <a:spcPts val="0"/>
        </a:spcBef>
        <a:buClr>
          <a:schemeClr val="bg2"/>
        </a:buClr>
        <a:buSzPct val="70000"/>
        <a:buFont typeface="Wingdings" pitchFamily="2" charset="2"/>
        <a:buChar char=""/>
        <a:defRPr sz="1400" kern="1200">
          <a:solidFill>
            <a:srgbClr val="00577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95" userDrawn="1">
          <p15:clr>
            <a:srgbClr val="F26B43"/>
          </p15:clr>
        </p15:guide>
        <p15:guide id="3" pos="54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itf-oecd.org/travel-transitions-policy-makers-respond-mobility-trends" TargetMode="External"/><Relationship Id="rId2" Type="http://schemas.openxmlformats.org/officeDocument/2006/relationships/hyperlink" Target="https://assets.publishing.service.gov.uk/government/uploads/system/uploads/attachment_data/file/1009448/decarbonising-transport-a-better-greener-britain.pdf" TargetMode="External"/><Relationship Id="rId1" Type="http://schemas.openxmlformats.org/officeDocument/2006/relationships/slideLayout" Target="../slideLayouts/slideLayout6.xml"/><Relationship Id="rId5" Type="http://schemas.openxmlformats.org/officeDocument/2006/relationships/hyperlink" Target="https://irap.org/rap-tools/infrastructure-ratings/star-ratings/" TargetMode="External"/><Relationship Id="rId4" Type="http://schemas.openxmlformats.org/officeDocument/2006/relationships/hyperlink" Target="http://www.trics.org/img/trics%20dp%20guidance_web.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E928C-9D40-67AC-ECF7-25B2EB272BDF}"/>
              </a:ext>
            </a:extLst>
          </p:cNvPr>
          <p:cNvSpPr>
            <a:spLocks noGrp="1"/>
          </p:cNvSpPr>
          <p:nvPr>
            <p:ph type="ctrTitle"/>
          </p:nvPr>
        </p:nvSpPr>
        <p:spPr/>
        <p:txBody>
          <a:bodyPr/>
          <a:lstStyle/>
          <a:p>
            <a:r>
              <a:rPr lang="en-GB" dirty="0"/>
              <a:t>Decarbonising Transport </a:t>
            </a:r>
          </a:p>
        </p:txBody>
      </p:sp>
      <p:sp>
        <p:nvSpPr>
          <p:cNvPr id="3" name="Subtitle 2">
            <a:extLst>
              <a:ext uri="{FF2B5EF4-FFF2-40B4-BE49-F238E27FC236}">
                <a16:creationId xmlns:a16="http://schemas.microsoft.com/office/drawing/2014/main" id="{7550495A-277B-2769-DF44-A42D748499AA}"/>
              </a:ext>
            </a:extLst>
          </p:cNvPr>
          <p:cNvSpPr>
            <a:spLocks noGrp="1"/>
          </p:cNvSpPr>
          <p:nvPr>
            <p:ph type="subTitle" idx="1"/>
          </p:nvPr>
        </p:nvSpPr>
        <p:spPr/>
        <p:txBody>
          <a:bodyPr/>
          <a:lstStyle/>
          <a:p>
            <a:r>
              <a:rPr lang="en-GB" dirty="0"/>
              <a:t>How can we respond to shifting trends?</a:t>
            </a:r>
          </a:p>
        </p:txBody>
      </p:sp>
      <p:sp>
        <p:nvSpPr>
          <p:cNvPr id="4" name="Text Placeholder 3">
            <a:extLst>
              <a:ext uri="{FF2B5EF4-FFF2-40B4-BE49-F238E27FC236}">
                <a16:creationId xmlns:a16="http://schemas.microsoft.com/office/drawing/2014/main" id="{2E3BEAEE-8122-6DC9-6DBD-C346570C186B}"/>
              </a:ext>
            </a:extLst>
          </p:cNvPr>
          <p:cNvSpPr>
            <a:spLocks noGrp="1"/>
          </p:cNvSpPr>
          <p:nvPr>
            <p:ph type="body" sz="quarter" idx="10"/>
          </p:nvPr>
        </p:nvSpPr>
        <p:spPr>
          <a:xfrm>
            <a:off x="810000" y="2610000"/>
            <a:ext cx="2921000" cy="394554"/>
          </a:xfrm>
        </p:spPr>
        <p:txBody>
          <a:bodyPr/>
          <a:lstStyle/>
          <a:p>
            <a:r>
              <a:rPr lang="en-GB" dirty="0"/>
              <a:t>BZ1341-RHD-ZZ-XX-PP-Z-0001</a:t>
            </a:r>
          </a:p>
          <a:p>
            <a:r>
              <a:rPr lang="en-GB" b="1" dirty="0"/>
              <a:t>  </a:t>
            </a:r>
          </a:p>
          <a:p>
            <a:r>
              <a:rPr lang="en-GB" dirty="0"/>
              <a:t>Sarah Simpson</a:t>
            </a:r>
          </a:p>
          <a:p>
            <a:r>
              <a:rPr lang="en-GB" dirty="0"/>
              <a:t>15 November 2022</a:t>
            </a:r>
          </a:p>
        </p:txBody>
      </p:sp>
    </p:spTree>
    <p:extLst>
      <p:ext uri="{BB962C8B-B14F-4D97-AF65-F5344CB8AC3E}">
        <p14:creationId xmlns:p14="http://schemas.microsoft.com/office/powerpoint/2010/main" val="132131646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3BC3F-B534-17AC-0C85-05D0D1174994}"/>
              </a:ext>
            </a:extLst>
          </p:cNvPr>
          <p:cNvSpPr>
            <a:spLocks noGrp="1"/>
          </p:cNvSpPr>
          <p:nvPr>
            <p:ph type="title"/>
          </p:nvPr>
        </p:nvSpPr>
        <p:spPr/>
        <p:txBody>
          <a:bodyPr>
            <a:normAutofit fontScale="90000"/>
          </a:bodyPr>
          <a:lstStyle/>
          <a:p>
            <a:r>
              <a:rPr lang="en-GB" dirty="0"/>
              <a:t>References and Further Reading</a:t>
            </a:r>
          </a:p>
        </p:txBody>
      </p:sp>
      <p:sp>
        <p:nvSpPr>
          <p:cNvPr id="3" name="Content Placeholder 2">
            <a:extLst>
              <a:ext uri="{FF2B5EF4-FFF2-40B4-BE49-F238E27FC236}">
                <a16:creationId xmlns:a16="http://schemas.microsoft.com/office/drawing/2014/main" id="{7C6B7816-208F-702D-FA23-ED962DBD5352}"/>
              </a:ext>
            </a:extLst>
          </p:cNvPr>
          <p:cNvSpPr>
            <a:spLocks noGrp="1"/>
          </p:cNvSpPr>
          <p:nvPr>
            <p:ph sz="half" idx="1"/>
          </p:nvPr>
        </p:nvSpPr>
        <p:spPr>
          <a:xfrm>
            <a:off x="467999" y="891412"/>
            <a:ext cx="8171999" cy="3789089"/>
          </a:xfrm>
        </p:spPr>
        <p:txBody>
          <a:bodyPr/>
          <a:lstStyle/>
          <a:p>
            <a:r>
              <a:rPr lang="en-GB" dirty="0"/>
              <a:t>National Government’s Decarbonising Transport plan: </a:t>
            </a:r>
            <a:r>
              <a:rPr lang="en-GB" dirty="0">
                <a:hlinkClick r:id="rId2"/>
              </a:rPr>
              <a:t>https://assets.publishing.service.gov.uk/government/uploads/system/uploads/attachment_data/file/1009448/decarbonising-transport-a-better-greener-britain.pdf</a:t>
            </a:r>
            <a:r>
              <a:rPr lang="en-GB" dirty="0"/>
              <a:t> </a:t>
            </a:r>
          </a:p>
          <a:p>
            <a:pPr marL="0" indent="0">
              <a:buNone/>
            </a:pPr>
            <a:endParaRPr lang="en-GB" dirty="0"/>
          </a:p>
          <a:p>
            <a:r>
              <a:rPr lang="en-GB" dirty="0"/>
              <a:t>On global travel trends and dealing with uncertainty: </a:t>
            </a:r>
            <a:r>
              <a:rPr lang="en-GB" dirty="0">
                <a:hlinkClick r:id="rId3"/>
              </a:rPr>
              <a:t>Travel Transitions: How Transport Planners and Policy Makers Can Respond to Shifting Mobility Trends | ITF (itf-oecd.org)</a:t>
            </a:r>
            <a:endParaRPr lang="en-GB" dirty="0"/>
          </a:p>
          <a:p>
            <a:endParaRPr lang="en-GB" dirty="0"/>
          </a:p>
          <a:p>
            <a:r>
              <a:rPr lang="en-GB" dirty="0"/>
              <a:t>Guidance on the Decide and Provide methodology in transport planning </a:t>
            </a:r>
            <a:r>
              <a:rPr lang="en-GB" dirty="0">
                <a:hlinkClick r:id="rId4"/>
              </a:rPr>
              <a:t>http://www.trics.org/img/trics%20dp%20guidance_web.pdf</a:t>
            </a:r>
            <a:r>
              <a:rPr lang="en-GB" dirty="0"/>
              <a:t> </a:t>
            </a:r>
          </a:p>
          <a:p>
            <a:endParaRPr lang="en-GB" dirty="0"/>
          </a:p>
          <a:p>
            <a:r>
              <a:rPr lang="en-GB" dirty="0"/>
              <a:t>For more information on the </a:t>
            </a:r>
            <a:r>
              <a:rPr lang="en-GB" dirty="0" err="1"/>
              <a:t>iRAP</a:t>
            </a:r>
            <a:r>
              <a:rPr lang="en-GB" dirty="0"/>
              <a:t> protocols on safety and risk in road environments </a:t>
            </a:r>
            <a:r>
              <a:rPr lang="en-GB" dirty="0">
                <a:hlinkClick r:id="rId5"/>
              </a:rPr>
              <a:t>Star Ratings – </a:t>
            </a:r>
            <a:r>
              <a:rPr lang="en-GB" dirty="0" err="1">
                <a:hlinkClick r:id="rId5"/>
              </a:rPr>
              <a:t>iRAP</a:t>
            </a:r>
            <a:endParaRPr lang="en-GB" dirty="0"/>
          </a:p>
          <a:p>
            <a:endParaRPr lang="en-GB" dirty="0"/>
          </a:p>
        </p:txBody>
      </p:sp>
      <p:sp>
        <p:nvSpPr>
          <p:cNvPr id="4" name="Slide Number Placeholder 3">
            <a:extLst>
              <a:ext uri="{FF2B5EF4-FFF2-40B4-BE49-F238E27FC236}">
                <a16:creationId xmlns:a16="http://schemas.microsoft.com/office/drawing/2014/main" id="{B0F92CBB-2A9B-87D5-67A9-7620E18CFE4D}"/>
              </a:ext>
            </a:extLst>
          </p:cNvPr>
          <p:cNvSpPr>
            <a:spLocks noGrp="1"/>
          </p:cNvSpPr>
          <p:nvPr>
            <p:ph type="sldNum" sz="quarter" idx="12"/>
          </p:nvPr>
        </p:nvSpPr>
        <p:spPr/>
        <p:txBody>
          <a:bodyPr/>
          <a:lstStyle/>
          <a:p>
            <a:fld id="{C31F7836-E4B3-4985-A8BA-D04AF4A8C90B}" type="slidenum">
              <a:rPr lang="en-GB" smtClean="0"/>
              <a:pPr/>
              <a:t>10</a:t>
            </a:fld>
            <a:endParaRPr lang="en-GB" dirty="0"/>
          </a:p>
        </p:txBody>
      </p:sp>
    </p:spTree>
    <p:extLst>
      <p:ext uri="{BB962C8B-B14F-4D97-AF65-F5344CB8AC3E}">
        <p14:creationId xmlns:p14="http://schemas.microsoft.com/office/powerpoint/2010/main" val="194131828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GB" dirty="0"/>
              <a:t>Introduction</a:t>
            </a:r>
          </a:p>
        </p:txBody>
      </p:sp>
      <p:sp>
        <p:nvSpPr>
          <p:cNvPr id="9" name="Content Placeholder 8"/>
          <p:cNvSpPr>
            <a:spLocks noGrp="1"/>
          </p:cNvSpPr>
          <p:nvPr>
            <p:ph idx="1"/>
          </p:nvPr>
        </p:nvSpPr>
        <p:spPr/>
        <p:txBody>
          <a:bodyPr>
            <a:normAutofit/>
          </a:bodyPr>
          <a:lstStyle/>
          <a:p>
            <a:r>
              <a:rPr lang="en-GB" dirty="0"/>
              <a:t>Travel trends in industrialised nations have confounded expectations</a:t>
            </a:r>
          </a:p>
          <a:p>
            <a:r>
              <a:rPr lang="en-GB" dirty="0"/>
              <a:t>Long term travel trends are primarily influenced by broader society and lifestyles, than by any internal changes to the transport system</a:t>
            </a:r>
          </a:p>
          <a:p>
            <a:r>
              <a:rPr lang="en-GB" dirty="0"/>
              <a:t>Typical predict &amp; provide methodologies have consistently been found wanting:</a:t>
            </a:r>
          </a:p>
          <a:p>
            <a:pPr lvl="1"/>
            <a:r>
              <a:rPr lang="en-GB" dirty="0"/>
              <a:t>Fails to capture uncertainty of travel demand</a:t>
            </a:r>
          </a:p>
          <a:p>
            <a:pPr lvl="1"/>
            <a:r>
              <a:rPr lang="en-GB" dirty="0"/>
              <a:t>Unsuitable for supporting new decision making methods</a:t>
            </a:r>
          </a:p>
          <a:p>
            <a:pPr lvl="1"/>
            <a:r>
              <a:rPr lang="en-GB" dirty="0"/>
              <a:t>Its use results in cyclical reinforcement of undesirable trends</a:t>
            </a:r>
          </a:p>
          <a:p>
            <a:endParaRPr lang="en-GB" dirty="0"/>
          </a:p>
        </p:txBody>
      </p:sp>
      <p:sp>
        <p:nvSpPr>
          <p:cNvPr id="4" name="Slide Number Placeholder 3"/>
          <p:cNvSpPr>
            <a:spLocks noGrp="1"/>
          </p:cNvSpPr>
          <p:nvPr>
            <p:ph type="sldNum" sz="quarter" idx="12"/>
          </p:nvPr>
        </p:nvSpPr>
        <p:spPr/>
        <p:txBody>
          <a:bodyPr/>
          <a:lstStyle/>
          <a:p>
            <a:fld id="{C31F7836-E4B3-4985-A8BA-D04AF4A8C90B}" type="slidenum">
              <a:rPr lang="en-GB" smtClean="0"/>
              <a:pPr/>
              <a:t>2</a:t>
            </a:fld>
            <a:endParaRPr lang="en-GB" dirty="0"/>
          </a:p>
        </p:txBody>
      </p:sp>
      <p:sp>
        <p:nvSpPr>
          <p:cNvPr id="2" name="TextBox 1">
            <a:extLst>
              <a:ext uri="{FF2B5EF4-FFF2-40B4-BE49-F238E27FC236}">
                <a16:creationId xmlns:a16="http://schemas.microsoft.com/office/drawing/2014/main" id="{2B661FDD-7A5A-9CEC-E768-4B90717CAF78}"/>
              </a:ext>
            </a:extLst>
          </p:cNvPr>
          <p:cNvSpPr txBox="1"/>
          <p:nvPr/>
        </p:nvSpPr>
        <p:spPr>
          <a:xfrm>
            <a:off x="468000" y="3363838"/>
            <a:ext cx="8171999" cy="1200329"/>
          </a:xfrm>
          <a:prstGeom prst="rect">
            <a:avLst/>
          </a:prstGeom>
          <a:solidFill>
            <a:schemeClr val="accent1"/>
          </a:solidFill>
          <a:ln>
            <a:solidFill>
              <a:schemeClr val="accent1"/>
            </a:solidFill>
          </a:ln>
        </p:spPr>
        <p:txBody>
          <a:bodyPr wrap="square" rtlCol="0">
            <a:spAutoFit/>
          </a:bodyPr>
          <a:lstStyle/>
          <a:p>
            <a:r>
              <a:rPr lang="en-GB" dirty="0"/>
              <a:t>In 2000, DfT’s traffic forecasts were for 22% increased traffic by 2010. The reality:</a:t>
            </a:r>
          </a:p>
          <a:p>
            <a:r>
              <a:rPr lang="en-GB" dirty="0"/>
              <a:t>	+7% by 2007 compared with 2000</a:t>
            </a:r>
          </a:p>
          <a:p>
            <a:r>
              <a:rPr lang="en-GB" dirty="0"/>
              <a:t>	+5% by 2010 compared with 2000</a:t>
            </a:r>
          </a:p>
          <a:p>
            <a:r>
              <a:rPr lang="en-GB" dirty="0"/>
              <a:t>The digital age means we can forecast traffic with very little confidence</a:t>
            </a:r>
          </a:p>
        </p:txBody>
      </p:sp>
    </p:spTree>
    <p:extLst>
      <p:ext uri="{BB962C8B-B14F-4D97-AF65-F5344CB8AC3E}">
        <p14:creationId xmlns:p14="http://schemas.microsoft.com/office/powerpoint/2010/main" val="263799083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6E45-0616-E87D-2210-104AA09D3DE0}"/>
              </a:ext>
            </a:extLst>
          </p:cNvPr>
          <p:cNvSpPr>
            <a:spLocks noGrp="1"/>
          </p:cNvSpPr>
          <p:nvPr>
            <p:ph type="title"/>
          </p:nvPr>
        </p:nvSpPr>
        <p:spPr/>
        <p:txBody>
          <a:bodyPr>
            <a:normAutofit fontScale="90000"/>
          </a:bodyPr>
          <a:lstStyle/>
          <a:p>
            <a:r>
              <a:rPr lang="en-GB" dirty="0"/>
              <a:t>Historic Travel Trends</a:t>
            </a:r>
          </a:p>
        </p:txBody>
      </p:sp>
      <p:sp>
        <p:nvSpPr>
          <p:cNvPr id="4" name="Slide Number Placeholder 3">
            <a:extLst>
              <a:ext uri="{FF2B5EF4-FFF2-40B4-BE49-F238E27FC236}">
                <a16:creationId xmlns:a16="http://schemas.microsoft.com/office/drawing/2014/main" id="{AE214BA5-57BF-D407-6028-C8DCCC481443}"/>
              </a:ext>
            </a:extLst>
          </p:cNvPr>
          <p:cNvSpPr>
            <a:spLocks noGrp="1"/>
          </p:cNvSpPr>
          <p:nvPr>
            <p:ph type="sldNum" sz="quarter" idx="12"/>
          </p:nvPr>
        </p:nvSpPr>
        <p:spPr/>
        <p:txBody>
          <a:bodyPr/>
          <a:lstStyle/>
          <a:p>
            <a:fld id="{C31F7836-E4B3-4985-A8BA-D04AF4A8C90B}" type="slidenum">
              <a:rPr lang="en-GB" smtClean="0"/>
              <a:pPr/>
              <a:t>3</a:t>
            </a:fld>
            <a:endParaRPr lang="en-GB" dirty="0"/>
          </a:p>
        </p:txBody>
      </p:sp>
      <p:graphicFrame>
        <p:nvGraphicFramePr>
          <p:cNvPr id="5" name="Content Placeholder 4">
            <a:extLst>
              <a:ext uri="{FF2B5EF4-FFF2-40B4-BE49-F238E27FC236}">
                <a16:creationId xmlns:a16="http://schemas.microsoft.com/office/drawing/2014/main" id="{550B882A-04E5-4E70-A439-17B48C8D1894}"/>
              </a:ext>
            </a:extLst>
          </p:cNvPr>
          <p:cNvGraphicFramePr>
            <a:graphicFrameLocks noGrp="1"/>
          </p:cNvGraphicFramePr>
          <p:nvPr>
            <p:ph idx="1"/>
            <p:extLst>
              <p:ext uri="{D42A27DB-BD31-4B8C-83A1-F6EECF244321}">
                <p14:modId xmlns:p14="http://schemas.microsoft.com/office/powerpoint/2010/main" val="2789298650"/>
              </p:ext>
            </p:extLst>
          </p:nvPr>
        </p:nvGraphicFramePr>
        <p:xfrm>
          <a:off x="468313" y="892175"/>
          <a:ext cx="8172450" cy="3779838"/>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8DC6E02E-6669-EC52-E439-279C4A0098EE}"/>
              </a:ext>
            </a:extLst>
          </p:cNvPr>
          <p:cNvCxnSpPr>
            <a:cxnSpLocks/>
          </p:cNvCxnSpPr>
          <p:nvPr/>
        </p:nvCxnSpPr>
        <p:spPr>
          <a:xfrm>
            <a:off x="4716016" y="1995686"/>
            <a:ext cx="2592288" cy="504056"/>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59976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09ABC04-D145-EE8E-6F69-219B1AF1EB08}"/>
              </a:ext>
            </a:extLst>
          </p:cNvPr>
          <p:cNvSpPr>
            <a:spLocks noGrp="1"/>
          </p:cNvSpPr>
          <p:nvPr>
            <p:ph type="title"/>
          </p:nvPr>
        </p:nvSpPr>
        <p:spPr>
          <a:xfrm>
            <a:off x="468000" y="351163"/>
            <a:ext cx="8171999" cy="410788"/>
          </a:xfrm>
        </p:spPr>
        <p:txBody>
          <a:bodyPr anchor="ctr">
            <a:normAutofit/>
          </a:bodyPr>
          <a:lstStyle/>
          <a:p>
            <a:pPr>
              <a:lnSpc>
                <a:spcPct val="90000"/>
              </a:lnSpc>
            </a:pPr>
            <a:r>
              <a:rPr lang="en-US" dirty="0"/>
              <a:t>Decide and Provide</a:t>
            </a:r>
            <a:endParaRPr lang="en-US"/>
          </a:p>
        </p:txBody>
      </p:sp>
      <p:pic>
        <p:nvPicPr>
          <p:cNvPr id="7" name="Content Placeholder 6" descr="A person riding a bike on a dirt road with a sunset in the background&#10;&#10;Description automatically generated with low confidence">
            <a:extLst>
              <a:ext uri="{FF2B5EF4-FFF2-40B4-BE49-F238E27FC236}">
                <a16:creationId xmlns:a16="http://schemas.microsoft.com/office/drawing/2014/main" id="{83FAE698-1456-D2D2-1BA2-EA6557FE751F}"/>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6503" r="24709" b="-2"/>
          <a:stretch/>
        </p:blipFill>
        <p:spPr>
          <a:xfrm>
            <a:off x="468000" y="891412"/>
            <a:ext cx="3960000" cy="3789089"/>
          </a:xfrm>
          <a:noFill/>
        </p:spPr>
      </p:pic>
      <p:sp>
        <p:nvSpPr>
          <p:cNvPr id="4" name="Slide Number Placeholder 3">
            <a:extLst>
              <a:ext uri="{FF2B5EF4-FFF2-40B4-BE49-F238E27FC236}">
                <a16:creationId xmlns:a16="http://schemas.microsoft.com/office/drawing/2014/main" id="{DF2A31C5-A1E1-8D09-6027-DF735D6D9D61}"/>
              </a:ext>
            </a:extLst>
          </p:cNvPr>
          <p:cNvSpPr>
            <a:spLocks noGrp="1"/>
          </p:cNvSpPr>
          <p:nvPr>
            <p:ph type="sldNum" sz="quarter" idx="12"/>
          </p:nvPr>
        </p:nvSpPr>
        <p:spPr>
          <a:xfrm>
            <a:off x="467544" y="4831200"/>
            <a:ext cx="180000" cy="135000"/>
          </a:xfrm>
        </p:spPr>
        <p:txBody>
          <a:bodyPr anchor="ctr">
            <a:normAutofit/>
          </a:bodyPr>
          <a:lstStyle/>
          <a:p>
            <a:pPr>
              <a:lnSpc>
                <a:spcPct val="90000"/>
              </a:lnSpc>
              <a:spcAft>
                <a:spcPts val="600"/>
              </a:spcAft>
            </a:pPr>
            <a:fld id="{C31F7836-E4B3-4985-A8BA-D04AF4A8C90B}" type="slidenum">
              <a:rPr lang="en-GB" smtClean="0"/>
              <a:pPr>
                <a:lnSpc>
                  <a:spcPct val="90000"/>
                </a:lnSpc>
                <a:spcAft>
                  <a:spcPts val="600"/>
                </a:spcAft>
              </a:pPr>
              <a:t>4</a:t>
            </a:fld>
            <a:endParaRPr lang="en-GB"/>
          </a:p>
        </p:txBody>
      </p:sp>
      <p:sp>
        <p:nvSpPr>
          <p:cNvPr id="17" name="Content Placeholder 4">
            <a:extLst>
              <a:ext uri="{FF2B5EF4-FFF2-40B4-BE49-F238E27FC236}">
                <a16:creationId xmlns:a16="http://schemas.microsoft.com/office/drawing/2014/main" id="{FAC1D5EA-77D0-1FC5-1DFD-2066DE79B34C}"/>
              </a:ext>
            </a:extLst>
          </p:cNvPr>
          <p:cNvSpPr>
            <a:spLocks noGrp="1"/>
          </p:cNvSpPr>
          <p:nvPr>
            <p:ph sz="half" idx="13"/>
          </p:nvPr>
        </p:nvSpPr>
        <p:spPr>
          <a:xfrm>
            <a:off x="4680000" y="891412"/>
            <a:ext cx="3960000" cy="3789089"/>
          </a:xfrm>
        </p:spPr>
        <p:txBody>
          <a:bodyPr/>
          <a:lstStyle/>
          <a:p>
            <a:r>
              <a:rPr lang="en-GB" dirty="0"/>
              <a:t>Moving towards a “Decide and Provide” approach which takes account of:</a:t>
            </a:r>
          </a:p>
          <a:p>
            <a:pPr lvl="1"/>
            <a:r>
              <a:rPr lang="en-GB" dirty="0"/>
              <a:t>Physical mobility</a:t>
            </a:r>
          </a:p>
          <a:p>
            <a:pPr lvl="1"/>
            <a:r>
              <a:rPr lang="en-GB" dirty="0"/>
              <a:t>Spatial proximity</a:t>
            </a:r>
          </a:p>
          <a:p>
            <a:pPr lvl="1"/>
            <a:r>
              <a:rPr lang="en-GB" dirty="0"/>
              <a:t>Digital connectivity</a:t>
            </a:r>
          </a:p>
          <a:p>
            <a:pPr lvl="1"/>
            <a:r>
              <a:rPr lang="en-GB" dirty="0"/>
              <a:t>Allows for uncertainty and charts a path to achieving a preferred future</a:t>
            </a:r>
          </a:p>
          <a:p>
            <a:pPr lvl="1"/>
            <a:r>
              <a:rPr lang="en-GB" dirty="0"/>
              <a:t>Focus on plausibility rather than precision</a:t>
            </a:r>
          </a:p>
          <a:p>
            <a:endParaRPr lang="en-US" dirty="0"/>
          </a:p>
        </p:txBody>
      </p:sp>
    </p:spTree>
    <p:extLst>
      <p:ext uri="{BB962C8B-B14F-4D97-AF65-F5344CB8AC3E}">
        <p14:creationId xmlns:p14="http://schemas.microsoft.com/office/powerpoint/2010/main" val="68769446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63C95-51AE-9642-DCCC-18BFA6CA3DC9}"/>
              </a:ext>
            </a:extLst>
          </p:cNvPr>
          <p:cNvSpPr>
            <a:spLocks noGrp="1"/>
          </p:cNvSpPr>
          <p:nvPr>
            <p:ph type="title"/>
          </p:nvPr>
        </p:nvSpPr>
        <p:spPr>
          <a:xfrm>
            <a:off x="468000" y="351163"/>
            <a:ext cx="8171999" cy="410788"/>
          </a:xfrm>
        </p:spPr>
        <p:txBody>
          <a:bodyPr anchor="ctr">
            <a:normAutofit/>
          </a:bodyPr>
          <a:lstStyle/>
          <a:p>
            <a:pPr>
              <a:lnSpc>
                <a:spcPct val="90000"/>
              </a:lnSpc>
            </a:pPr>
            <a:r>
              <a:rPr lang="en-GB" sz="2200"/>
              <a:t>Travel Futures in England</a:t>
            </a:r>
          </a:p>
        </p:txBody>
      </p:sp>
      <p:sp>
        <p:nvSpPr>
          <p:cNvPr id="4" name="Slide Number Placeholder 3">
            <a:extLst>
              <a:ext uri="{FF2B5EF4-FFF2-40B4-BE49-F238E27FC236}">
                <a16:creationId xmlns:a16="http://schemas.microsoft.com/office/drawing/2014/main" id="{61A3C5A0-DDB7-D97E-4FBF-195F2F99C4C6}"/>
              </a:ext>
            </a:extLst>
          </p:cNvPr>
          <p:cNvSpPr>
            <a:spLocks noGrp="1"/>
          </p:cNvSpPr>
          <p:nvPr>
            <p:ph type="sldNum" sz="quarter" idx="12"/>
          </p:nvPr>
        </p:nvSpPr>
        <p:spPr>
          <a:xfrm>
            <a:off x="467544" y="4831200"/>
            <a:ext cx="180000" cy="135000"/>
          </a:xfrm>
        </p:spPr>
        <p:txBody>
          <a:bodyPr anchor="ctr">
            <a:normAutofit/>
          </a:bodyPr>
          <a:lstStyle/>
          <a:p>
            <a:pPr>
              <a:lnSpc>
                <a:spcPct val="90000"/>
              </a:lnSpc>
              <a:spcAft>
                <a:spcPts val="600"/>
              </a:spcAft>
            </a:pPr>
            <a:fld id="{C31F7836-E4B3-4985-A8BA-D04AF4A8C90B}" type="slidenum">
              <a:rPr lang="en-GB" smtClean="0"/>
              <a:pPr>
                <a:lnSpc>
                  <a:spcPct val="90000"/>
                </a:lnSpc>
                <a:spcAft>
                  <a:spcPts val="600"/>
                </a:spcAft>
              </a:pPr>
              <a:t>5</a:t>
            </a:fld>
            <a:endParaRPr lang="en-GB"/>
          </a:p>
        </p:txBody>
      </p:sp>
      <p:sp>
        <p:nvSpPr>
          <p:cNvPr id="12" name="Content Placeholder 4">
            <a:extLst>
              <a:ext uri="{FF2B5EF4-FFF2-40B4-BE49-F238E27FC236}">
                <a16:creationId xmlns:a16="http://schemas.microsoft.com/office/drawing/2014/main" id="{6E097224-CF0C-D3AF-656E-63D2293ADA2E}"/>
              </a:ext>
            </a:extLst>
          </p:cNvPr>
          <p:cNvSpPr>
            <a:spLocks noGrp="1"/>
          </p:cNvSpPr>
          <p:nvPr>
            <p:ph sz="quarter" idx="13"/>
          </p:nvPr>
        </p:nvSpPr>
        <p:spPr>
          <a:xfrm>
            <a:off x="549430" y="1601090"/>
            <a:ext cx="4174010" cy="2811397"/>
          </a:xfrm>
        </p:spPr>
        <p:txBody>
          <a:bodyPr/>
          <a:lstStyle/>
          <a:p>
            <a:r>
              <a:rPr lang="en-US" dirty="0"/>
              <a:t>Half of all journeys in towns or cities by walking or cycling by 2030 (currently 8% of journeys to work)</a:t>
            </a:r>
          </a:p>
          <a:p>
            <a:r>
              <a:rPr lang="en-US" dirty="0"/>
              <a:t>World class walking and cycling network by 2040</a:t>
            </a:r>
          </a:p>
          <a:p>
            <a:r>
              <a:rPr lang="en-US" dirty="0"/>
              <a:t>Deliver a zero emission freight and logistics sector</a:t>
            </a:r>
          </a:p>
          <a:p>
            <a:r>
              <a:rPr lang="en-US" dirty="0"/>
              <a:t>Embed transport decarbonization principles in spatial planning and transport policy (Decide and Provide</a:t>
            </a:r>
          </a:p>
        </p:txBody>
      </p:sp>
      <p:pic>
        <p:nvPicPr>
          <p:cNvPr id="11" name="Picture 10">
            <a:extLst>
              <a:ext uri="{FF2B5EF4-FFF2-40B4-BE49-F238E27FC236}">
                <a16:creationId xmlns:a16="http://schemas.microsoft.com/office/drawing/2014/main" id="{2B573146-82F1-706F-F0E4-928BF61AB36A}"/>
              </a:ext>
            </a:extLst>
          </p:cNvPr>
          <p:cNvPicPr>
            <a:picLocks noChangeAspect="1"/>
          </p:cNvPicPr>
          <p:nvPr/>
        </p:nvPicPr>
        <p:blipFill rotWithShape="1">
          <a:blip r:embed="rId2"/>
          <a:srcRect l="71669" t="42976" r="15350" b="24801"/>
          <a:stretch/>
        </p:blipFill>
        <p:spPr>
          <a:xfrm>
            <a:off x="4932040" y="1823779"/>
            <a:ext cx="3707958" cy="2588708"/>
          </a:xfrm>
          <a:prstGeom prst="rect">
            <a:avLst/>
          </a:prstGeom>
        </p:spPr>
      </p:pic>
    </p:spTree>
    <p:extLst>
      <p:ext uri="{BB962C8B-B14F-4D97-AF65-F5344CB8AC3E}">
        <p14:creationId xmlns:p14="http://schemas.microsoft.com/office/powerpoint/2010/main" val="366728033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30CF7-D5E3-E57B-A355-323B43AFE190}"/>
              </a:ext>
            </a:extLst>
          </p:cNvPr>
          <p:cNvSpPr>
            <a:spLocks noGrp="1"/>
          </p:cNvSpPr>
          <p:nvPr>
            <p:ph type="title"/>
          </p:nvPr>
        </p:nvSpPr>
        <p:spPr/>
        <p:txBody>
          <a:bodyPr>
            <a:normAutofit fontScale="90000"/>
          </a:bodyPr>
          <a:lstStyle/>
          <a:p>
            <a:r>
              <a:rPr lang="en-GB" dirty="0"/>
              <a:t>What does this mean for business?</a:t>
            </a:r>
          </a:p>
        </p:txBody>
      </p:sp>
      <p:graphicFrame>
        <p:nvGraphicFramePr>
          <p:cNvPr id="6" name="Table 6">
            <a:extLst>
              <a:ext uri="{FF2B5EF4-FFF2-40B4-BE49-F238E27FC236}">
                <a16:creationId xmlns:a16="http://schemas.microsoft.com/office/drawing/2014/main" id="{9F1B0B79-3D2E-9BB0-A50D-46A5E1747F6D}"/>
              </a:ext>
            </a:extLst>
          </p:cNvPr>
          <p:cNvGraphicFramePr>
            <a:graphicFrameLocks noGrp="1"/>
          </p:cNvGraphicFramePr>
          <p:nvPr>
            <p:ph sz="half" idx="1"/>
            <p:extLst>
              <p:ext uri="{D42A27DB-BD31-4B8C-83A1-F6EECF244321}">
                <p14:modId xmlns:p14="http://schemas.microsoft.com/office/powerpoint/2010/main" val="3096292009"/>
              </p:ext>
            </p:extLst>
          </p:nvPr>
        </p:nvGraphicFramePr>
        <p:xfrm>
          <a:off x="454029" y="915566"/>
          <a:ext cx="8171688" cy="3688080"/>
        </p:xfrm>
        <a:graphic>
          <a:graphicData uri="http://schemas.openxmlformats.org/drawingml/2006/table">
            <a:tbl>
              <a:tblPr firstRow="1" bandRow="1">
                <a:tableStyleId>{5C22544A-7EE6-4342-B048-85BDC9FD1C3A}</a:tableStyleId>
              </a:tblPr>
              <a:tblGrid>
                <a:gridCol w="2042922">
                  <a:extLst>
                    <a:ext uri="{9D8B030D-6E8A-4147-A177-3AD203B41FA5}">
                      <a16:colId xmlns:a16="http://schemas.microsoft.com/office/drawing/2014/main" val="1823387285"/>
                    </a:ext>
                  </a:extLst>
                </a:gridCol>
                <a:gridCol w="2042922">
                  <a:extLst>
                    <a:ext uri="{9D8B030D-6E8A-4147-A177-3AD203B41FA5}">
                      <a16:colId xmlns:a16="http://schemas.microsoft.com/office/drawing/2014/main" val="1002878791"/>
                    </a:ext>
                  </a:extLst>
                </a:gridCol>
                <a:gridCol w="2042922">
                  <a:extLst>
                    <a:ext uri="{9D8B030D-6E8A-4147-A177-3AD203B41FA5}">
                      <a16:colId xmlns:a16="http://schemas.microsoft.com/office/drawing/2014/main" val="2031014593"/>
                    </a:ext>
                  </a:extLst>
                </a:gridCol>
                <a:gridCol w="2042922">
                  <a:extLst>
                    <a:ext uri="{9D8B030D-6E8A-4147-A177-3AD203B41FA5}">
                      <a16:colId xmlns:a16="http://schemas.microsoft.com/office/drawing/2014/main" val="1574391644"/>
                    </a:ext>
                  </a:extLst>
                </a:gridCol>
              </a:tblGrid>
              <a:tr h="703874">
                <a:tc>
                  <a:txBody>
                    <a:bodyPr/>
                    <a:lstStyle/>
                    <a:p>
                      <a:r>
                        <a:rPr lang="en-GB" dirty="0"/>
                        <a:t>Digitalisation and personalisation</a:t>
                      </a:r>
                    </a:p>
                  </a:txBody>
                  <a:tcPr/>
                </a:tc>
                <a:tc>
                  <a:txBody>
                    <a:bodyPr/>
                    <a:lstStyle/>
                    <a:p>
                      <a:r>
                        <a:rPr lang="en-GB" dirty="0"/>
                        <a:t>Climate Change and Resource Efficiency</a:t>
                      </a:r>
                    </a:p>
                  </a:txBody>
                  <a:tcPr/>
                </a:tc>
                <a:tc>
                  <a:txBody>
                    <a:bodyPr/>
                    <a:lstStyle/>
                    <a:p>
                      <a:r>
                        <a:rPr lang="en-GB" dirty="0"/>
                        <a:t>Sharing instead of Owning</a:t>
                      </a:r>
                    </a:p>
                  </a:txBody>
                  <a:tcPr/>
                </a:tc>
                <a:tc>
                  <a:txBody>
                    <a:bodyPr/>
                    <a:lstStyle/>
                    <a:p>
                      <a:r>
                        <a:rPr lang="en-GB" dirty="0"/>
                        <a:t>Operational Enablement</a:t>
                      </a:r>
                    </a:p>
                  </a:txBody>
                  <a:tcPr/>
                </a:tc>
                <a:extLst>
                  <a:ext uri="{0D108BD9-81ED-4DB2-BD59-A6C34878D82A}">
                    <a16:rowId xmlns:a16="http://schemas.microsoft.com/office/drawing/2014/main" val="1250805751"/>
                  </a:ext>
                </a:extLst>
              </a:tr>
              <a:tr h="703874">
                <a:tc>
                  <a:txBody>
                    <a:bodyPr/>
                    <a:lstStyle/>
                    <a:p>
                      <a:endParaRPr lang="en-GB" dirty="0"/>
                    </a:p>
                    <a:p>
                      <a:endParaRPr lang="en-GB" dirty="0"/>
                    </a:p>
                    <a:p>
                      <a:endParaRPr lang="en-GB" dirty="0"/>
                    </a:p>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673121919"/>
                  </a:ext>
                </a:extLst>
              </a:tr>
              <a:tr h="703874">
                <a:tc>
                  <a:txBody>
                    <a:bodyPr/>
                    <a:lstStyle/>
                    <a:p>
                      <a:r>
                        <a:rPr lang="en-GB" sz="1400" dirty="0"/>
                        <a:t>Increasingly customised services and products. Leads to individualised and flexible travel behaviours</a:t>
                      </a:r>
                    </a:p>
                  </a:txBody>
                  <a:tcPr/>
                </a:tc>
                <a:tc>
                  <a:txBody>
                    <a:bodyPr/>
                    <a:lstStyle/>
                    <a:p>
                      <a:r>
                        <a:rPr lang="en-GB" sz="1400" dirty="0"/>
                        <a:t>Trends for stricter regulations to reduce GHG emissions. Stronger pricing mechanisms. Incentivised sustainable travel behaviours. </a:t>
                      </a:r>
                    </a:p>
                  </a:txBody>
                  <a:tcPr/>
                </a:tc>
                <a:tc>
                  <a:txBody>
                    <a:bodyPr/>
                    <a:lstStyle/>
                    <a:p>
                      <a:r>
                        <a:rPr lang="en-GB" sz="1400" dirty="0"/>
                        <a:t>New models of ownership – sharing economy and collaborative consumption supported by digital services.</a:t>
                      </a:r>
                    </a:p>
                  </a:txBody>
                  <a:tcPr/>
                </a:tc>
                <a:tc>
                  <a:txBody>
                    <a:bodyPr/>
                    <a:lstStyle/>
                    <a:p>
                      <a:r>
                        <a:rPr lang="en-GB" sz="1400" dirty="0"/>
                        <a:t>Recognising that transport can shape business. Scan market place for changing trends and look to future proof business operations by increasing flexibility </a:t>
                      </a:r>
                    </a:p>
                  </a:txBody>
                  <a:tcPr/>
                </a:tc>
                <a:extLst>
                  <a:ext uri="{0D108BD9-81ED-4DB2-BD59-A6C34878D82A}">
                    <a16:rowId xmlns:a16="http://schemas.microsoft.com/office/drawing/2014/main" val="3926150405"/>
                  </a:ext>
                </a:extLst>
              </a:tr>
            </a:tbl>
          </a:graphicData>
        </a:graphic>
      </p:graphicFrame>
      <p:sp>
        <p:nvSpPr>
          <p:cNvPr id="4" name="Slide Number Placeholder 3">
            <a:extLst>
              <a:ext uri="{FF2B5EF4-FFF2-40B4-BE49-F238E27FC236}">
                <a16:creationId xmlns:a16="http://schemas.microsoft.com/office/drawing/2014/main" id="{D8D8C743-A7DC-40A9-5B04-C3F46637EE5A}"/>
              </a:ext>
            </a:extLst>
          </p:cNvPr>
          <p:cNvSpPr>
            <a:spLocks noGrp="1"/>
          </p:cNvSpPr>
          <p:nvPr>
            <p:ph type="sldNum" sz="quarter" idx="12"/>
          </p:nvPr>
        </p:nvSpPr>
        <p:spPr/>
        <p:txBody>
          <a:bodyPr/>
          <a:lstStyle/>
          <a:p>
            <a:fld id="{C31F7836-E4B3-4985-A8BA-D04AF4A8C90B}" type="slidenum">
              <a:rPr lang="en-GB" smtClean="0"/>
              <a:pPr/>
              <a:t>6</a:t>
            </a:fld>
            <a:endParaRPr lang="en-GB" dirty="0"/>
          </a:p>
        </p:txBody>
      </p:sp>
      <p:sp>
        <p:nvSpPr>
          <p:cNvPr id="8" name="Rectangle: Rounded Corners 7">
            <a:extLst>
              <a:ext uri="{FF2B5EF4-FFF2-40B4-BE49-F238E27FC236}">
                <a16:creationId xmlns:a16="http://schemas.microsoft.com/office/drawing/2014/main" id="{445A3B35-54AB-D8BD-FEEF-0A8EB56C834F}"/>
              </a:ext>
            </a:extLst>
          </p:cNvPr>
          <p:cNvSpPr/>
          <p:nvPr/>
        </p:nvSpPr>
        <p:spPr>
          <a:xfrm>
            <a:off x="921482" y="1930628"/>
            <a:ext cx="1100810" cy="972069"/>
          </a:xfrm>
          <a:prstGeom prst="roundRect">
            <a:avLst/>
          </a:prstGeom>
          <a:solidFill>
            <a:srgbClr val="0057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descr="Deventer Icons-20.png">
            <a:extLst>
              <a:ext uri="{FF2B5EF4-FFF2-40B4-BE49-F238E27FC236}">
                <a16:creationId xmlns:a16="http://schemas.microsoft.com/office/drawing/2014/main" id="{4124ED30-6857-4E11-0294-FC3A3E2A097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1600" y="1923678"/>
            <a:ext cx="993282" cy="994684"/>
          </a:xfrm>
          <a:prstGeom prst="rect">
            <a:avLst/>
          </a:prstGeom>
        </p:spPr>
      </p:pic>
      <p:sp>
        <p:nvSpPr>
          <p:cNvPr id="10" name="Rectangle: Rounded Corners 9">
            <a:extLst>
              <a:ext uri="{FF2B5EF4-FFF2-40B4-BE49-F238E27FC236}">
                <a16:creationId xmlns:a16="http://schemas.microsoft.com/office/drawing/2014/main" id="{930B1144-53C5-C9D4-184C-8A8D06917299}"/>
              </a:ext>
            </a:extLst>
          </p:cNvPr>
          <p:cNvSpPr/>
          <p:nvPr/>
        </p:nvSpPr>
        <p:spPr>
          <a:xfrm>
            <a:off x="2987824" y="1930627"/>
            <a:ext cx="1100810" cy="972069"/>
          </a:xfrm>
          <a:prstGeom prst="roundRect">
            <a:avLst/>
          </a:prstGeom>
          <a:solidFill>
            <a:srgbClr val="0057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10" descr="Deventer Icons_Slide 8-07.png">
            <a:extLst>
              <a:ext uri="{FF2B5EF4-FFF2-40B4-BE49-F238E27FC236}">
                <a16:creationId xmlns:a16="http://schemas.microsoft.com/office/drawing/2014/main" id="{DCE7EA3D-1177-AE37-7358-0E3F810CB2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87824" y="1863732"/>
            <a:ext cx="1104301" cy="1105858"/>
          </a:xfrm>
          <a:prstGeom prst="rect">
            <a:avLst/>
          </a:prstGeom>
        </p:spPr>
      </p:pic>
      <p:sp>
        <p:nvSpPr>
          <p:cNvPr id="15" name="Rectangle: Rounded Corners 14">
            <a:extLst>
              <a:ext uri="{FF2B5EF4-FFF2-40B4-BE49-F238E27FC236}">
                <a16:creationId xmlns:a16="http://schemas.microsoft.com/office/drawing/2014/main" id="{BFA400B3-62CF-DE3E-312F-44E20B473C7E}"/>
              </a:ext>
            </a:extLst>
          </p:cNvPr>
          <p:cNvSpPr/>
          <p:nvPr/>
        </p:nvSpPr>
        <p:spPr>
          <a:xfrm>
            <a:off x="5036704" y="1923678"/>
            <a:ext cx="1100810" cy="972069"/>
          </a:xfrm>
          <a:prstGeom prst="roundRect">
            <a:avLst/>
          </a:prstGeom>
          <a:solidFill>
            <a:srgbClr val="0057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9AEC0741-ECF6-B41F-6D98-4051526599F3}"/>
              </a:ext>
            </a:extLst>
          </p:cNvPr>
          <p:cNvSpPr/>
          <p:nvPr/>
        </p:nvSpPr>
        <p:spPr>
          <a:xfrm>
            <a:off x="7071120" y="1946293"/>
            <a:ext cx="1100810" cy="972069"/>
          </a:xfrm>
          <a:prstGeom prst="roundRect">
            <a:avLst/>
          </a:prstGeom>
          <a:solidFill>
            <a:srgbClr val="0057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7" name="Picture 16" descr="Deventer Icons_Slide 9-13.png">
            <a:extLst>
              <a:ext uri="{FF2B5EF4-FFF2-40B4-BE49-F238E27FC236}">
                <a16:creationId xmlns:a16="http://schemas.microsoft.com/office/drawing/2014/main" id="{5BF83ACE-04EE-B2AA-DFD8-1834285D03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45000" y="1838880"/>
            <a:ext cx="1084218" cy="1084218"/>
          </a:xfrm>
          <a:prstGeom prst="rect">
            <a:avLst/>
          </a:prstGeom>
        </p:spPr>
      </p:pic>
      <p:pic>
        <p:nvPicPr>
          <p:cNvPr id="18" name="Picture 17" descr="Deventer Icons_Slide 8-03.png">
            <a:extLst>
              <a:ext uri="{FF2B5EF4-FFF2-40B4-BE49-F238E27FC236}">
                <a16:creationId xmlns:a16="http://schemas.microsoft.com/office/drawing/2014/main" id="{A1F0B93F-5B8F-FBF8-8F13-11FF1FB4EC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31792" y="1946293"/>
            <a:ext cx="970700" cy="972069"/>
          </a:xfrm>
          <a:prstGeom prst="rect">
            <a:avLst/>
          </a:prstGeom>
        </p:spPr>
      </p:pic>
    </p:spTree>
    <p:extLst>
      <p:ext uri="{BB962C8B-B14F-4D97-AF65-F5344CB8AC3E}">
        <p14:creationId xmlns:p14="http://schemas.microsoft.com/office/powerpoint/2010/main" val="46907789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C829-848B-CB2A-4D64-D1D92930C477}"/>
              </a:ext>
            </a:extLst>
          </p:cNvPr>
          <p:cNvSpPr>
            <a:spLocks noGrp="1"/>
          </p:cNvSpPr>
          <p:nvPr>
            <p:ph type="title"/>
          </p:nvPr>
        </p:nvSpPr>
        <p:spPr/>
        <p:txBody>
          <a:bodyPr>
            <a:normAutofit fontScale="90000"/>
          </a:bodyPr>
          <a:lstStyle/>
          <a:p>
            <a:r>
              <a:rPr lang="en-GB" dirty="0"/>
              <a:t>Case Study – Micro Mobility in the UK</a:t>
            </a:r>
          </a:p>
        </p:txBody>
      </p:sp>
      <p:pic>
        <p:nvPicPr>
          <p:cNvPr id="21" name="Content Placeholder 20">
            <a:extLst>
              <a:ext uri="{FF2B5EF4-FFF2-40B4-BE49-F238E27FC236}">
                <a16:creationId xmlns:a16="http://schemas.microsoft.com/office/drawing/2014/main" id="{89D98FEC-652E-33D1-DDC9-426A71158791}"/>
              </a:ext>
            </a:extLst>
          </p:cNvPr>
          <p:cNvPicPr>
            <a:picLocks noGrp="1" noChangeAspect="1"/>
          </p:cNvPicPr>
          <p:nvPr>
            <p:ph sz="half" idx="1"/>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0912" r="18006" b="24390"/>
          <a:stretch/>
        </p:blipFill>
        <p:spPr>
          <a:xfrm rot="5400000">
            <a:off x="131783" y="1273207"/>
            <a:ext cx="3818218" cy="3045992"/>
          </a:xfrm>
        </p:spPr>
      </p:pic>
      <p:sp>
        <p:nvSpPr>
          <p:cNvPr id="4" name="Slide Number Placeholder 3">
            <a:extLst>
              <a:ext uri="{FF2B5EF4-FFF2-40B4-BE49-F238E27FC236}">
                <a16:creationId xmlns:a16="http://schemas.microsoft.com/office/drawing/2014/main" id="{060578FA-7918-1027-E86A-86DAB821BD6B}"/>
              </a:ext>
            </a:extLst>
          </p:cNvPr>
          <p:cNvSpPr>
            <a:spLocks noGrp="1"/>
          </p:cNvSpPr>
          <p:nvPr>
            <p:ph type="sldNum" sz="quarter" idx="12"/>
          </p:nvPr>
        </p:nvSpPr>
        <p:spPr/>
        <p:txBody>
          <a:bodyPr/>
          <a:lstStyle/>
          <a:p>
            <a:fld id="{C31F7836-E4B3-4985-A8BA-D04AF4A8C90B}" type="slidenum">
              <a:rPr lang="en-GB" smtClean="0"/>
              <a:pPr/>
              <a:t>7</a:t>
            </a:fld>
            <a:endParaRPr lang="en-GB" dirty="0"/>
          </a:p>
        </p:txBody>
      </p:sp>
      <p:sp>
        <p:nvSpPr>
          <p:cNvPr id="7" name="TextBox 6">
            <a:extLst>
              <a:ext uri="{FF2B5EF4-FFF2-40B4-BE49-F238E27FC236}">
                <a16:creationId xmlns:a16="http://schemas.microsoft.com/office/drawing/2014/main" id="{A896FC76-99F5-BA56-AA5B-446C474378B1}"/>
              </a:ext>
            </a:extLst>
          </p:cNvPr>
          <p:cNvSpPr txBox="1"/>
          <p:nvPr/>
        </p:nvSpPr>
        <p:spPr>
          <a:xfrm>
            <a:off x="3964311" y="4000203"/>
            <a:ext cx="1015839" cy="830997"/>
          </a:xfrm>
          <a:prstGeom prst="rect">
            <a:avLst/>
          </a:prstGeom>
          <a:noFill/>
        </p:spPr>
        <p:txBody>
          <a:bodyPr wrap="square">
            <a:spAutoFit/>
          </a:bodyPr>
          <a:lstStyle/>
          <a:p>
            <a:pPr algn="ctr"/>
            <a:r>
              <a:rPr lang="en-GB" sz="800" spc="-1" dirty="0">
                <a:solidFill>
                  <a:schemeClr val="tx1"/>
                </a:solidFill>
              </a:rPr>
              <a:t>Women, older people and disabled people are less engaged with micro mobility schemes</a:t>
            </a:r>
            <a:endParaRPr lang="en-GB" sz="800" dirty="0"/>
          </a:p>
        </p:txBody>
      </p:sp>
      <p:grpSp>
        <p:nvGrpSpPr>
          <p:cNvPr id="8" name="Group 7">
            <a:extLst>
              <a:ext uri="{FF2B5EF4-FFF2-40B4-BE49-F238E27FC236}">
                <a16:creationId xmlns:a16="http://schemas.microsoft.com/office/drawing/2014/main" id="{6EF5E567-DB0F-BCA4-0310-10DF23AD3C32}"/>
              </a:ext>
            </a:extLst>
          </p:cNvPr>
          <p:cNvGrpSpPr/>
          <p:nvPr/>
        </p:nvGrpSpPr>
        <p:grpSpPr>
          <a:xfrm>
            <a:off x="3970773" y="2896613"/>
            <a:ext cx="1100810" cy="1090931"/>
            <a:chOff x="3707904" y="1693259"/>
            <a:chExt cx="1100810" cy="1090931"/>
          </a:xfrm>
        </p:grpSpPr>
        <p:sp>
          <p:nvSpPr>
            <p:cNvPr id="9" name="Rectangle: Rounded Corners 8">
              <a:extLst>
                <a:ext uri="{FF2B5EF4-FFF2-40B4-BE49-F238E27FC236}">
                  <a16:creationId xmlns:a16="http://schemas.microsoft.com/office/drawing/2014/main" id="{B2DE8BF1-E5F7-5894-2E87-5B15463EC69C}"/>
                </a:ext>
              </a:extLst>
            </p:cNvPr>
            <p:cNvSpPr/>
            <p:nvPr/>
          </p:nvSpPr>
          <p:spPr>
            <a:xfrm>
              <a:off x="3707904" y="1762181"/>
              <a:ext cx="1100810" cy="972069"/>
            </a:xfrm>
            <a:prstGeom prst="roundRect">
              <a:avLst/>
            </a:prstGeom>
            <a:solidFill>
              <a:srgbClr val="0057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9" descr="Deventer Icons_Slide 9-13.png">
              <a:extLst>
                <a:ext uri="{FF2B5EF4-FFF2-40B4-BE49-F238E27FC236}">
                  <a16:creationId xmlns:a16="http://schemas.microsoft.com/office/drawing/2014/main" id="{C3B33357-C119-C5FF-CEB9-CC5434470B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16055" y="1693259"/>
              <a:ext cx="1090931" cy="1090931"/>
            </a:xfrm>
            <a:prstGeom prst="rect">
              <a:avLst/>
            </a:prstGeom>
          </p:spPr>
        </p:pic>
      </p:grpSp>
      <p:sp>
        <p:nvSpPr>
          <p:cNvPr id="11" name="TextBox 10">
            <a:extLst>
              <a:ext uri="{FF2B5EF4-FFF2-40B4-BE49-F238E27FC236}">
                <a16:creationId xmlns:a16="http://schemas.microsoft.com/office/drawing/2014/main" id="{F3167C34-392F-803B-13DC-39D089B8D0EB}"/>
              </a:ext>
            </a:extLst>
          </p:cNvPr>
          <p:cNvSpPr txBox="1"/>
          <p:nvPr/>
        </p:nvSpPr>
        <p:spPr>
          <a:xfrm>
            <a:off x="5155155" y="3994648"/>
            <a:ext cx="1155613" cy="584775"/>
          </a:xfrm>
          <a:prstGeom prst="rect">
            <a:avLst/>
          </a:prstGeom>
          <a:noFill/>
        </p:spPr>
        <p:txBody>
          <a:bodyPr wrap="square" rtlCol="0">
            <a:spAutoFit/>
          </a:bodyPr>
          <a:lstStyle/>
          <a:p>
            <a:pPr algn="ctr"/>
            <a:r>
              <a:rPr lang="en-GB" sz="800" spc="-1" dirty="0">
                <a:solidFill>
                  <a:schemeClr val="tx1"/>
                </a:solidFill>
              </a:rPr>
              <a:t>Disconnect between national policy and the funding to enable the required modal shift </a:t>
            </a:r>
            <a:endParaRPr lang="en-GB" sz="800" dirty="0"/>
          </a:p>
        </p:txBody>
      </p:sp>
      <p:sp>
        <p:nvSpPr>
          <p:cNvPr id="12" name="Rectangle: Rounded Corners 11">
            <a:extLst>
              <a:ext uri="{FF2B5EF4-FFF2-40B4-BE49-F238E27FC236}">
                <a16:creationId xmlns:a16="http://schemas.microsoft.com/office/drawing/2014/main" id="{E3717C7C-7C77-628C-DB1A-14BE0E7677BA}"/>
              </a:ext>
            </a:extLst>
          </p:cNvPr>
          <p:cNvSpPr/>
          <p:nvPr/>
        </p:nvSpPr>
        <p:spPr>
          <a:xfrm>
            <a:off x="5182558" y="2970325"/>
            <a:ext cx="1100810" cy="972069"/>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3" name="Picture 12" descr="Deventer Icons_Slide 8-01.png">
            <a:extLst>
              <a:ext uri="{FF2B5EF4-FFF2-40B4-BE49-F238E27FC236}">
                <a16:creationId xmlns:a16="http://schemas.microsoft.com/office/drawing/2014/main" id="{98DD46C2-D455-9B35-4004-66C7098941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23788" y="2927783"/>
            <a:ext cx="1066865" cy="1066865"/>
          </a:xfrm>
          <a:prstGeom prst="rect">
            <a:avLst/>
          </a:prstGeom>
        </p:spPr>
      </p:pic>
      <p:sp>
        <p:nvSpPr>
          <p:cNvPr id="14" name="Rectangle: Rounded Corners 13">
            <a:extLst>
              <a:ext uri="{FF2B5EF4-FFF2-40B4-BE49-F238E27FC236}">
                <a16:creationId xmlns:a16="http://schemas.microsoft.com/office/drawing/2014/main" id="{F21ECCAD-1A6F-6E9F-2C23-B217663C4991}"/>
              </a:ext>
            </a:extLst>
          </p:cNvPr>
          <p:cNvSpPr/>
          <p:nvPr/>
        </p:nvSpPr>
        <p:spPr>
          <a:xfrm>
            <a:off x="6391321" y="2983471"/>
            <a:ext cx="1100810" cy="972069"/>
          </a:xfrm>
          <a:prstGeom prst="roundRect">
            <a:avLst/>
          </a:prstGeom>
          <a:solidFill>
            <a:srgbClr val="00577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997D2C0F-7641-F09E-6C39-3AF0B0B6CF5C}"/>
              </a:ext>
            </a:extLst>
          </p:cNvPr>
          <p:cNvSpPr txBox="1"/>
          <p:nvPr/>
        </p:nvSpPr>
        <p:spPr>
          <a:xfrm>
            <a:off x="6336519" y="4009145"/>
            <a:ext cx="1155612" cy="707886"/>
          </a:xfrm>
          <a:prstGeom prst="rect">
            <a:avLst/>
          </a:prstGeom>
          <a:noFill/>
        </p:spPr>
        <p:txBody>
          <a:bodyPr wrap="square">
            <a:spAutoFit/>
          </a:bodyPr>
          <a:lstStyle/>
          <a:p>
            <a:pPr algn="ctr"/>
            <a:r>
              <a:rPr lang="en-GB" sz="800" spc="-1" dirty="0">
                <a:solidFill>
                  <a:schemeClr val="tx1"/>
                </a:solidFill>
              </a:rPr>
              <a:t>Little similarity between businesses’ logistics systems which leads to a lack of interface</a:t>
            </a:r>
            <a:endParaRPr lang="en-GB" sz="800" dirty="0"/>
          </a:p>
        </p:txBody>
      </p:sp>
      <p:pic>
        <p:nvPicPr>
          <p:cNvPr id="16" name="Picture 15" descr="Deventer Icons_Slide 8-06.png">
            <a:extLst>
              <a:ext uri="{FF2B5EF4-FFF2-40B4-BE49-F238E27FC236}">
                <a16:creationId xmlns:a16="http://schemas.microsoft.com/office/drawing/2014/main" id="{1BE59203-15C4-4C4D-720C-7CCD9135CB0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28987" y="2914417"/>
            <a:ext cx="1046205" cy="1047680"/>
          </a:xfrm>
          <a:prstGeom prst="rect">
            <a:avLst/>
          </a:prstGeom>
        </p:spPr>
      </p:pic>
      <p:sp>
        <p:nvSpPr>
          <p:cNvPr id="17" name="TextBox 16">
            <a:extLst>
              <a:ext uri="{FF2B5EF4-FFF2-40B4-BE49-F238E27FC236}">
                <a16:creationId xmlns:a16="http://schemas.microsoft.com/office/drawing/2014/main" id="{B892EE37-F8FF-A700-D9FE-8C805E03D15A}"/>
              </a:ext>
            </a:extLst>
          </p:cNvPr>
          <p:cNvSpPr txBox="1"/>
          <p:nvPr/>
        </p:nvSpPr>
        <p:spPr>
          <a:xfrm>
            <a:off x="7554508" y="4004756"/>
            <a:ext cx="1075312" cy="461665"/>
          </a:xfrm>
          <a:prstGeom prst="rect">
            <a:avLst/>
          </a:prstGeom>
          <a:noFill/>
        </p:spPr>
        <p:txBody>
          <a:bodyPr wrap="square">
            <a:spAutoFit/>
          </a:bodyPr>
          <a:lstStyle/>
          <a:p>
            <a:pPr algn="ctr"/>
            <a:r>
              <a:rPr lang="en-GB" sz="800" spc="-1" dirty="0">
                <a:solidFill>
                  <a:schemeClr val="tx1"/>
                </a:solidFill>
              </a:rPr>
              <a:t>Better and safer shared infrastructure is needed urgently</a:t>
            </a:r>
            <a:endParaRPr lang="en-GB" sz="800" dirty="0"/>
          </a:p>
        </p:txBody>
      </p:sp>
      <p:sp>
        <p:nvSpPr>
          <p:cNvPr id="18" name="Rectangle: Rounded Corners 17">
            <a:extLst>
              <a:ext uri="{FF2B5EF4-FFF2-40B4-BE49-F238E27FC236}">
                <a16:creationId xmlns:a16="http://schemas.microsoft.com/office/drawing/2014/main" id="{22587D50-C6F9-B619-9C0B-FE23C9FDDCC8}"/>
              </a:ext>
            </a:extLst>
          </p:cNvPr>
          <p:cNvSpPr/>
          <p:nvPr/>
        </p:nvSpPr>
        <p:spPr>
          <a:xfrm>
            <a:off x="7577431" y="3000271"/>
            <a:ext cx="1100810" cy="972069"/>
          </a:xfrm>
          <a:prstGeom prst="roundRect">
            <a:avLst/>
          </a:prstGeom>
          <a:solidFill>
            <a:srgbClr val="A5C1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800" dirty="0">
              <a:latin typeface="Avenir Next LT Pro Demi" panose="020B0604020202020204" pitchFamily="34" charset="0"/>
            </a:endParaRPr>
          </a:p>
        </p:txBody>
      </p:sp>
      <p:pic>
        <p:nvPicPr>
          <p:cNvPr id="19" name="Picture 18" descr="Deventer Icons_Slide 9-08.png">
            <a:extLst>
              <a:ext uri="{FF2B5EF4-FFF2-40B4-BE49-F238E27FC236}">
                <a16:creationId xmlns:a16="http://schemas.microsoft.com/office/drawing/2014/main" id="{3FA637ED-586E-4C38-C93D-B907682F350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596646" y="2948595"/>
            <a:ext cx="1080331" cy="1081854"/>
          </a:xfrm>
          <a:prstGeom prst="rect">
            <a:avLst/>
          </a:prstGeom>
        </p:spPr>
      </p:pic>
      <p:sp>
        <p:nvSpPr>
          <p:cNvPr id="22" name="TextBox 21">
            <a:extLst>
              <a:ext uri="{FF2B5EF4-FFF2-40B4-BE49-F238E27FC236}">
                <a16:creationId xmlns:a16="http://schemas.microsoft.com/office/drawing/2014/main" id="{1694B1EA-9328-CEB8-0D1A-B1AD379E3409}"/>
              </a:ext>
            </a:extLst>
          </p:cNvPr>
          <p:cNvSpPr txBox="1"/>
          <p:nvPr/>
        </p:nvSpPr>
        <p:spPr>
          <a:xfrm>
            <a:off x="3795376" y="887093"/>
            <a:ext cx="4968552" cy="2123658"/>
          </a:xfrm>
          <a:prstGeom prst="rect">
            <a:avLst/>
          </a:prstGeom>
          <a:noFill/>
        </p:spPr>
        <p:txBody>
          <a:bodyPr wrap="square" rtlCol="0">
            <a:spAutoFit/>
          </a:bodyPr>
          <a:lstStyle/>
          <a:p>
            <a:r>
              <a:rPr lang="en-GB" dirty="0"/>
              <a:t>Study for the Dutch Embassy in the UK. Key findings:</a:t>
            </a:r>
          </a:p>
          <a:p>
            <a:pPr marL="285750" indent="-285750">
              <a:buFont typeface="Arial" panose="020B0604020202020204" pitchFamily="34" charset="0"/>
              <a:buChar char="•"/>
            </a:pPr>
            <a:r>
              <a:rPr lang="en-GB" sz="1600" dirty="0"/>
              <a:t>Micro logistics are held back by lack of infrastructure at premises.</a:t>
            </a:r>
          </a:p>
          <a:p>
            <a:pPr marL="285750" indent="-285750">
              <a:buFont typeface="Arial" panose="020B0604020202020204" pitchFamily="34" charset="0"/>
              <a:buChar char="•"/>
            </a:pPr>
            <a:r>
              <a:rPr lang="en-GB" sz="1600" dirty="0"/>
              <a:t>Passenger micro mobility increases footfall and per person spend vs. car drivers/ status quo.</a:t>
            </a:r>
          </a:p>
          <a:p>
            <a:pPr marL="285750" indent="-285750">
              <a:buFont typeface="Arial" panose="020B0604020202020204" pitchFamily="34" charset="0"/>
              <a:buChar char="•"/>
            </a:pPr>
            <a:r>
              <a:rPr lang="en-GB" sz="1600" dirty="0"/>
              <a:t>High management of schemes minimises frontage impact.</a:t>
            </a:r>
          </a:p>
        </p:txBody>
      </p:sp>
    </p:spTree>
    <p:extLst>
      <p:ext uri="{BB962C8B-B14F-4D97-AF65-F5344CB8AC3E}">
        <p14:creationId xmlns:p14="http://schemas.microsoft.com/office/powerpoint/2010/main" val="332816651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3C162-0D3A-067E-5B98-8788F26E602D}"/>
              </a:ext>
            </a:extLst>
          </p:cNvPr>
          <p:cNvSpPr>
            <a:spLocks noGrp="1"/>
          </p:cNvSpPr>
          <p:nvPr>
            <p:ph type="title"/>
          </p:nvPr>
        </p:nvSpPr>
        <p:spPr>
          <a:xfrm>
            <a:off x="468000" y="351163"/>
            <a:ext cx="8171999" cy="410788"/>
          </a:xfrm>
        </p:spPr>
        <p:txBody>
          <a:bodyPr anchor="ctr">
            <a:normAutofit/>
          </a:bodyPr>
          <a:lstStyle/>
          <a:p>
            <a:pPr>
              <a:lnSpc>
                <a:spcPct val="90000"/>
              </a:lnSpc>
            </a:pPr>
            <a:r>
              <a:rPr lang="en-GB" sz="2200"/>
              <a:t>Case Study – Removing Barriers in Horsford</a:t>
            </a:r>
          </a:p>
        </p:txBody>
      </p:sp>
      <p:pic>
        <p:nvPicPr>
          <p:cNvPr id="6" name="Content Placeholder 5">
            <a:extLst>
              <a:ext uri="{FF2B5EF4-FFF2-40B4-BE49-F238E27FC236}">
                <a16:creationId xmlns:a16="http://schemas.microsoft.com/office/drawing/2014/main" id="{8002E17B-230A-D594-9604-EC7960D8A5D1}"/>
              </a:ext>
            </a:extLst>
          </p:cNvPr>
          <p:cNvPicPr>
            <a:picLocks noGrp="1" noChangeAspect="1"/>
          </p:cNvPicPr>
          <p:nvPr>
            <p:ph sz="half" idx="1"/>
          </p:nvPr>
        </p:nvPicPr>
        <p:blipFill>
          <a:blip r:embed="rId2"/>
          <a:stretch>
            <a:fillRect/>
          </a:stretch>
        </p:blipFill>
        <p:spPr>
          <a:xfrm>
            <a:off x="612132" y="891412"/>
            <a:ext cx="2951736" cy="3784278"/>
          </a:xfrm>
          <a:prstGeom prst="rect">
            <a:avLst/>
          </a:prstGeom>
          <a:noFill/>
          <a:ln w="28575">
            <a:solidFill>
              <a:schemeClr val="tx1"/>
            </a:solidFill>
          </a:ln>
        </p:spPr>
      </p:pic>
      <p:sp>
        <p:nvSpPr>
          <p:cNvPr id="4" name="Slide Number Placeholder 3">
            <a:extLst>
              <a:ext uri="{FF2B5EF4-FFF2-40B4-BE49-F238E27FC236}">
                <a16:creationId xmlns:a16="http://schemas.microsoft.com/office/drawing/2014/main" id="{0813D6BE-8C17-C151-94EB-6E6DAC8B2188}"/>
              </a:ext>
            </a:extLst>
          </p:cNvPr>
          <p:cNvSpPr>
            <a:spLocks noGrp="1"/>
          </p:cNvSpPr>
          <p:nvPr>
            <p:ph type="sldNum" sz="quarter" idx="12"/>
          </p:nvPr>
        </p:nvSpPr>
        <p:spPr>
          <a:xfrm>
            <a:off x="467544" y="4831200"/>
            <a:ext cx="180000" cy="135000"/>
          </a:xfrm>
        </p:spPr>
        <p:txBody>
          <a:bodyPr anchor="ctr">
            <a:normAutofit/>
          </a:bodyPr>
          <a:lstStyle/>
          <a:p>
            <a:pPr>
              <a:lnSpc>
                <a:spcPct val="90000"/>
              </a:lnSpc>
              <a:spcAft>
                <a:spcPts val="600"/>
              </a:spcAft>
            </a:pPr>
            <a:fld id="{C31F7836-E4B3-4985-A8BA-D04AF4A8C90B}" type="slidenum">
              <a:rPr lang="en-GB" smtClean="0"/>
              <a:pPr>
                <a:lnSpc>
                  <a:spcPct val="90000"/>
                </a:lnSpc>
                <a:spcAft>
                  <a:spcPts val="600"/>
                </a:spcAft>
              </a:pPr>
              <a:t>8</a:t>
            </a:fld>
            <a:endParaRPr lang="en-GB"/>
          </a:p>
        </p:txBody>
      </p:sp>
      <p:sp>
        <p:nvSpPr>
          <p:cNvPr id="5" name="Content Placeholder 4">
            <a:extLst>
              <a:ext uri="{FF2B5EF4-FFF2-40B4-BE49-F238E27FC236}">
                <a16:creationId xmlns:a16="http://schemas.microsoft.com/office/drawing/2014/main" id="{A8FDDC8C-6650-09D3-7063-2C7C8CAE4A8F}"/>
              </a:ext>
            </a:extLst>
          </p:cNvPr>
          <p:cNvSpPr>
            <a:spLocks noGrp="1"/>
          </p:cNvSpPr>
          <p:nvPr>
            <p:ph sz="quarter" idx="13"/>
          </p:nvPr>
        </p:nvSpPr>
        <p:spPr>
          <a:xfrm>
            <a:off x="3964610" y="896957"/>
            <a:ext cx="4679950" cy="3778734"/>
          </a:xfrm>
        </p:spPr>
        <p:txBody>
          <a:bodyPr>
            <a:normAutofit/>
          </a:bodyPr>
          <a:lstStyle/>
          <a:p>
            <a:r>
              <a:rPr lang="en-GB" dirty="0"/>
              <a:t>Addressing safety concerns to increase walking and cycling, and to decrease severance in the village</a:t>
            </a:r>
          </a:p>
          <a:p>
            <a:r>
              <a:rPr lang="en-GB" dirty="0"/>
              <a:t>Testing new road safety protocols to identify how intrinsically safe the roads are.</a:t>
            </a:r>
          </a:p>
          <a:p>
            <a:r>
              <a:rPr lang="en-GB" dirty="0"/>
              <a:t>Master plan developed to improve road safety outcomes in the village. </a:t>
            </a:r>
          </a:p>
          <a:p>
            <a:r>
              <a:rPr lang="en-GB" dirty="0"/>
              <a:t>Approach can be applied to:</a:t>
            </a:r>
          </a:p>
          <a:p>
            <a:pPr lvl="1"/>
            <a:r>
              <a:rPr lang="en-GB" dirty="0"/>
              <a:t>Single sections of roads</a:t>
            </a:r>
          </a:p>
          <a:p>
            <a:pPr lvl="1"/>
            <a:r>
              <a:rPr lang="en-GB" dirty="0"/>
              <a:t>Operational private networks</a:t>
            </a:r>
          </a:p>
          <a:p>
            <a:pPr lvl="1"/>
            <a:r>
              <a:rPr lang="en-GB" dirty="0"/>
              <a:t>Larger towns and cities</a:t>
            </a:r>
          </a:p>
          <a:p>
            <a:pPr marL="0" indent="0">
              <a:buNone/>
            </a:pPr>
            <a:endParaRPr lang="en-GB" dirty="0"/>
          </a:p>
        </p:txBody>
      </p:sp>
    </p:spTree>
    <p:extLst>
      <p:ext uri="{BB962C8B-B14F-4D97-AF65-F5344CB8AC3E}">
        <p14:creationId xmlns:p14="http://schemas.microsoft.com/office/powerpoint/2010/main" val="174720244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D66350B2-C6EB-4B94-89EE-6374C96F8B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09677" y="232886"/>
            <a:ext cx="742226" cy="970964"/>
          </a:xfrm>
          <a:prstGeom prst="rect">
            <a:avLst/>
          </a:prstGeom>
          <a:ln w="19050">
            <a:solidFill>
              <a:schemeClr val="tx1"/>
            </a:solidFill>
          </a:ln>
        </p:spPr>
      </p:pic>
      <p:pic>
        <p:nvPicPr>
          <p:cNvPr id="33" name="Picture 32">
            <a:extLst>
              <a:ext uri="{FF2B5EF4-FFF2-40B4-BE49-F238E27FC236}">
                <a16:creationId xmlns:a16="http://schemas.microsoft.com/office/drawing/2014/main" id="{9C4DB08A-E810-4F54-A091-99279DD188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14136" y="1422406"/>
            <a:ext cx="2042629" cy="3358270"/>
          </a:xfrm>
          <a:prstGeom prst="rect">
            <a:avLst/>
          </a:prstGeom>
          <a:ln w="19050">
            <a:solidFill>
              <a:schemeClr val="tx1"/>
            </a:solidFill>
          </a:ln>
        </p:spPr>
      </p:pic>
      <p:sp>
        <p:nvSpPr>
          <p:cNvPr id="2" name="Title 1">
            <a:extLst>
              <a:ext uri="{FF2B5EF4-FFF2-40B4-BE49-F238E27FC236}">
                <a16:creationId xmlns:a16="http://schemas.microsoft.com/office/drawing/2014/main" id="{FB5FB702-D3F6-40A2-B8D0-AA1D3111A58A}"/>
              </a:ext>
            </a:extLst>
          </p:cNvPr>
          <p:cNvSpPr>
            <a:spLocks noGrp="1"/>
          </p:cNvSpPr>
          <p:nvPr>
            <p:ph type="title"/>
          </p:nvPr>
        </p:nvSpPr>
        <p:spPr>
          <a:xfrm>
            <a:off x="468000" y="351163"/>
            <a:ext cx="8171999" cy="410788"/>
          </a:xfrm>
        </p:spPr>
        <p:txBody>
          <a:bodyPr anchor="ctr">
            <a:normAutofit/>
          </a:bodyPr>
          <a:lstStyle/>
          <a:p>
            <a:pPr>
              <a:lnSpc>
                <a:spcPct val="90000"/>
              </a:lnSpc>
            </a:pPr>
            <a:r>
              <a:rPr lang="en-GB" sz="2000" dirty="0"/>
              <a:t>iRAP Assessment – Holt Road Star Ratings </a:t>
            </a:r>
          </a:p>
        </p:txBody>
      </p:sp>
      <p:pic>
        <p:nvPicPr>
          <p:cNvPr id="23" name="Picture 22">
            <a:extLst>
              <a:ext uri="{FF2B5EF4-FFF2-40B4-BE49-F238E27FC236}">
                <a16:creationId xmlns:a16="http://schemas.microsoft.com/office/drawing/2014/main" id="{A041CFBE-7AE6-4BF9-B6BB-40A62A2D9B5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386925" y="887151"/>
            <a:ext cx="741532" cy="360000"/>
          </a:xfrm>
          <a:prstGeom prst="rect">
            <a:avLst/>
          </a:prstGeom>
          <a:ln w="19050">
            <a:solidFill>
              <a:schemeClr val="tx1"/>
            </a:solidFill>
          </a:ln>
        </p:spPr>
      </p:pic>
      <p:pic>
        <p:nvPicPr>
          <p:cNvPr id="25" name="Picture 24">
            <a:extLst>
              <a:ext uri="{FF2B5EF4-FFF2-40B4-BE49-F238E27FC236}">
                <a16:creationId xmlns:a16="http://schemas.microsoft.com/office/drawing/2014/main" id="{82ED4C1D-A7E6-4167-A6D4-E767EFE8451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44000" y="881613"/>
            <a:ext cx="709162" cy="377219"/>
          </a:xfrm>
          <a:prstGeom prst="rect">
            <a:avLst/>
          </a:prstGeom>
          <a:ln w="19050">
            <a:solidFill>
              <a:schemeClr val="tx1"/>
            </a:solidFill>
          </a:ln>
        </p:spPr>
      </p:pic>
      <p:pic>
        <p:nvPicPr>
          <p:cNvPr id="5" name="Picture 4">
            <a:extLst>
              <a:ext uri="{FF2B5EF4-FFF2-40B4-BE49-F238E27FC236}">
                <a16:creationId xmlns:a16="http://schemas.microsoft.com/office/drawing/2014/main" id="{00A138C9-DA27-460A-8546-DF65F5A9D3A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51490" y="1419622"/>
            <a:ext cx="2003343" cy="3363838"/>
          </a:xfrm>
          <a:prstGeom prst="rect">
            <a:avLst/>
          </a:prstGeom>
          <a:ln w="19050">
            <a:solidFill>
              <a:schemeClr val="tx1"/>
            </a:solidFill>
          </a:ln>
        </p:spPr>
      </p:pic>
      <p:pic>
        <p:nvPicPr>
          <p:cNvPr id="3" name="Picture 2">
            <a:extLst>
              <a:ext uri="{FF2B5EF4-FFF2-40B4-BE49-F238E27FC236}">
                <a16:creationId xmlns:a16="http://schemas.microsoft.com/office/drawing/2014/main" id="{9C4DA881-269C-531E-7000-43D28618E879}"/>
              </a:ext>
            </a:extLst>
          </p:cNvPr>
          <p:cNvPicPr>
            <a:picLocks noChangeAspect="1"/>
          </p:cNvPicPr>
          <p:nvPr/>
        </p:nvPicPr>
        <p:blipFill rotWithShape="1">
          <a:blip r:embed="rId7"/>
          <a:srcRect r="62162"/>
          <a:stretch/>
        </p:blipFill>
        <p:spPr>
          <a:xfrm>
            <a:off x="317645" y="1419622"/>
            <a:ext cx="2641277" cy="2007081"/>
          </a:xfrm>
          <a:prstGeom prst="rect">
            <a:avLst/>
          </a:prstGeom>
        </p:spPr>
      </p:pic>
      <p:pic>
        <p:nvPicPr>
          <p:cNvPr id="4" name="Picture 3">
            <a:extLst>
              <a:ext uri="{FF2B5EF4-FFF2-40B4-BE49-F238E27FC236}">
                <a16:creationId xmlns:a16="http://schemas.microsoft.com/office/drawing/2014/main" id="{04AF28D9-AB61-388E-B64E-018D308AFC3C}"/>
              </a:ext>
            </a:extLst>
          </p:cNvPr>
          <p:cNvPicPr>
            <a:picLocks noChangeAspect="1"/>
          </p:cNvPicPr>
          <p:nvPr/>
        </p:nvPicPr>
        <p:blipFill rotWithShape="1">
          <a:blip r:embed="rId7"/>
          <a:srcRect l="64346" r="8785"/>
          <a:stretch/>
        </p:blipFill>
        <p:spPr>
          <a:xfrm>
            <a:off x="2837926" y="1419622"/>
            <a:ext cx="1875602" cy="2007081"/>
          </a:xfrm>
          <a:prstGeom prst="rect">
            <a:avLst/>
          </a:prstGeom>
        </p:spPr>
      </p:pic>
    </p:spTree>
    <p:extLst>
      <p:ext uri="{BB962C8B-B14F-4D97-AF65-F5344CB8AC3E}">
        <p14:creationId xmlns:p14="http://schemas.microsoft.com/office/powerpoint/2010/main" val="2387273696"/>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97ff75f03eec8c3724c0bec16bba247d597373"/>
</p:tagLst>
</file>

<file path=ppt/theme/theme1.xml><?xml version="1.0" encoding="utf-8"?>
<a:theme xmlns:a="http://schemas.openxmlformats.org/drawingml/2006/main" name="Office Theme">
  <a:themeElements>
    <a:clrScheme name="rhdhv ppt">
      <a:dk1>
        <a:srgbClr val="00577E"/>
      </a:dk1>
      <a:lt1>
        <a:sysClr val="window" lastClr="FFFFFF"/>
      </a:lt1>
      <a:dk2>
        <a:srgbClr val="00577E"/>
      </a:dk2>
      <a:lt2>
        <a:srgbClr val="FFFFFF"/>
      </a:lt2>
      <a:accent1>
        <a:srgbClr val="A5C100"/>
      </a:accent1>
      <a:accent2>
        <a:srgbClr val="0086A8"/>
      </a:accent2>
      <a:accent3>
        <a:srgbClr val="00577E"/>
      </a:accent3>
      <a:accent4>
        <a:srgbClr val="E31F18"/>
      </a:accent4>
      <a:accent5>
        <a:srgbClr val="72971B"/>
      </a:accent5>
      <a:accent6>
        <a:srgbClr val="696868"/>
      </a:accent6>
      <a:hlink>
        <a:srgbClr val="1F497D"/>
      </a:hlink>
      <a:folHlink>
        <a:srgbClr val="1F49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77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On Screen 16x9_Corporate.potx" id="{0E3F80FB-B837-4EA1-AE6A-453737D8AA5C}" vid="{564EAB17-A17E-428F-8044-407EB6F6A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FE035DC883E34B950CF42FA92EFBB1" ma:contentTypeVersion="16" ma:contentTypeDescription="Create a new document." ma:contentTypeScope="" ma:versionID="ed5a2eb518d5d2f02255dbb8df9e7f69">
  <xsd:schema xmlns:xsd="http://www.w3.org/2001/XMLSchema" xmlns:xs="http://www.w3.org/2001/XMLSchema" xmlns:p="http://schemas.microsoft.com/office/2006/metadata/properties" xmlns:ns2="31efc8b7-5f37-4014-b044-8a90f3478e04" xmlns:ns3="f2ff2b3c-7c97-422f-9a52-24186987da4b" targetNamespace="http://schemas.microsoft.com/office/2006/metadata/properties" ma:root="true" ma:fieldsID="cff22d2b2385f0bb3667ca0b93ba4957" ns2:_="" ns3:_="">
    <xsd:import namespace="31efc8b7-5f37-4014-b044-8a90f3478e04"/>
    <xsd:import namespace="f2ff2b3c-7c97-422f-9a52-24186987da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fc8b7-5f37-4014-b044-8a90f3478e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992c48e-a745-41d3-b03b-68135abdf93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2ff2b3c-7c97-422f-9a52-24186987da4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636aa31-3022-4fd2-8321-677cdb8d2833}" ma:internalName="TaxCatchAll" ma:showField="CatchAllData" ma:web="f2ff2b3c-7c97-422f-9a52-24186987da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DDF7F4-27E7-4831-9761-1C6EB0F1D6E6}"/>
</file>

<file path=customXml/itemProps2.xml><?xml version="1.0" encoding="utf-8"?>
<ds:datastoreItem xmlns:ds="http://schemas.openxmlformats.org/officeDocument/2006/customXml" ds:itemID="{50B0FF16-93A7-4A79-9798-6FFFEDA13B1B}"/>
</file>

<file path=docProps/app.xml><?xml version="1.0" encoding="utf-8"?>
<Properties xmlns="http://schemas.openxmlformats.org/officeDocument/2006/extended-properties" xmlns:vt="http://schemas.openxmlformats.org/officeDocument/2006/docPropsVTypes">
  <Template>On Screen 16x9_Corporate</Template>
  <TotalTime>316</TotalTime>
  <Words>834</Words>
  <Application>Microsoft Office PowerPoint</Application>
  <PresentationFormat>On-screen Show (16:9)</PresentationFormat>
  <Paragraphs>87</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Avenir Next LT Pro Demi</vt:lpstr>
      <vt:lpstr>Calibri</vt:lpstr>
      <vt:lpstr>Wingdings</vt:lpstr>
      <vt:lpstr>Office Theme</vt:lpstr>
      <vt:lpstr>Decarbonising Transport </vt:lpstr>
      <vt:lpstr>Introduction</vt:lpstr>
      <vt:lpstr>Historic Travel Trends</vt:lpstr>
      <vt:lpstr>Decide and Provide</vt:lpstr>
      <vt:lpstr>Travel Futures in England</vt:lpstr>
      <vt:lpstr>What does this mean for business?</vt:lpstr>
      <vt:lpstr>Case Study – Micro Mobility in the UK</vt:lpstr>
      <vt:lpstr>Case Study – Removing Barriers in Horsford</vt:lpstr>
      <vt:lpstr>iRAP Assessment – Holt Road Star Ratings </vt:lpstr>
      <vt:lpstr>References and Further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BZ1341-RHD-ZZ-XX-PP-Z-0001-Decarbonising Transport </dc:title>
  <dc:creator>Sarah Simpson</dc:creator>
  <cp:lastModifiedBy>Sarah Simpson</cp:lastModifiedBy>
  <cp:revision>11</cp:revision>
  <cp:lastPrinted>2016-05-11T07:06:19Z</cp:lastPrinted>
  <dcterms:created xsi:type="dcterms:W3CDTF">2022-11-14T11:37:48Z</dcterms:created>
  <dcterms:modified xsi:type="dcterms:W3CDTF">2022-11-14T16:53:49Z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ignTemplate">
    <vt:lpwstr>Corporate</vt:lpwstr>
  </property>
  <property fmtid="{D5CDD505-2E9C-101B-9397-08002B2CF9AE}" pid="3" name="SecondLogo">
    <vt:lpwstr/>
  </property>
  <property fmtid="{D5CDD505-2E9C-101B-9397-08002B2CF9AE}" pid="4" name="Author">
    <vt:lpwstr>Sarah Simpson</vt:lpwstr>
  </property>
  <property fmtid="{D5CDD505-2E9C-101B-9397-08002B2CF9AE}" pid="5" name="Date">
    <vt:lpwstr>15 November 2022</vt:lpwstr>
  </property>
  <property fmtid="{D5CDD505-2E9C-101B-9397-08002B2CF9AE}" pid="6" name="FooterLogo">
    <vt:bool>true</vt:bool>
  </property>
  <property fmtid="{D5CDD505-2E9C-101B-9397-08002B2CF9AE}" pid="7" name="FooterSecLogo">
    <vt:bool>false</vt:bool>
  </property>
  <property fmtid="{D5CDD505-2E9C-101B-9397-08002B2CF9AE}" pid="8" name="FooterDate">
    <vt:bool>true</vt:bool>
  </property>
  <property fmtid="{D5CDD505-2E9C-101B-9397-08002B2CF9AE}" pid="9" name="FooterNumbers">
    <vt:bool>true</vt:bool>
  </property>
  <property fmtid="{D5CDD505-2E9C-101B-9397-08002B2CF9AE}" pid="10" name="FooterTitle">
    <vt:bool>false</vt:bool>
  </property>
  <property fmtid="{D5CDD505-2E9C-101B-9397-08002B2CF9AE}" pid="11" name="RHDHV Template">
    <vt:bool>true</vt:bool>
  </property>
  <property fmtid="{D5CDD505-2E9C-101B-9397-08002B2CF9AE}" pid="12" name="endorsedBrandPath">
    <vt:lpwstr/>
  </property>
  <property fmtid="{D5CDD505-2E9C-101B-9397-08002B2CF9AE}" pid="13" name="PresentationType">
    <vt:lpwstr>On Screen 16x9</vt:lpwstr>
  </property>
  <property fmtid="{D5CDD505-2E9C-101B-9397-08002B2CF9AE}" pid="14" name="Classification">
    <vt:lpwstr>Project related</vt:lpwstr>
  </property>
  <property fmtid="{D5CDD505-2E9C-101B-9397-08002B2CF9AE}" pid="15" name="Title2nd">
    <vt:lpwstr/>
  </property>
  <property fmtid="{D5CDD505-2E9C-101B-9397-08002B2CF9AE}" pid="16" name="PresentationText">
    <vt:lpwstr/>
  </property>
  <property fmtid="{D5CDD505-2E9C-101B-9397-08002B2CF9AE}" pid="17" name="Originator">
    <vt:lpwstr>RHD</vt:lpwstr>
  </property>
  <property fmtid="{D5CDD505-2E9C-101B-9397-08002B2CF9AE}" pid="18" name="Volume/Systems">
    <vt:lpwstr>ZZ</vt:lpwstr>
  </property>
  <property fmtid="{D5CDD505-2E9C-101B-9397-08002B2CF9AE}" pid="19" name="Levels/Locations">
    <vt:lpwstr>XX</vt:lpwstr>
  </property>
  <property fmtid="{D5CDD505-2E9C-101B-9397-08002B2CF9AE}" pid="20" name="Role">
    <vt:lpwstr>Z</vt:lpwstr>
  </property>
  <property fmtid="{D5CDD505-2E9C-101B-9397-08002B2CF9AE}" pid="21" name="RevisionNumber">
    <vt:lpwstr>P01.01</vt:lpwstr>
  </property>
  <property fmtid="{D5CDD505-2E9C-101B-9397-08002B2CF9AE}" pid="22" name="CDCDocNumber">
    <vt:lpwstr>0001</vt:lpwstr>
  </property>
  <property fmtid="{D5CDD505-2E9C-101B-9397-08002B2CF9AE}" pid="23" name="Status">
    <vt:lpwstr>S0/P01.01</vt:lpwstr>
  </property>
  <property fmtid="{D5CDD505-2E9C-101B-9397-08002B2CF9AE}" pid="24" name="CDCstatus">
    <vt:lpwstr>BIM</vt:lpwstr>
  </property>
  <property fmtid="{D5CDD505-2E9C-101B-9397-08002B2CF9AE}" pid="25" name="CDCcode">
    <vt:lpwstr>BZ1341-RHD-ZZ-XX-PP-Z-0001</vt:lpwstr>
  </property>
  <property fmtid="{D5CDD505-2E9C-101B-9397-08002B2CF9AE}" pid="26" name="NewCDC">
    <vt:lpwstr>1</vt:lpwstr>
  </property>
  <property fmtid="{D5CDD505-2E9C-101B-9397-08002B2CF9AE}" pid="27" name="ProjectNumber">
    <vt:lpwstr>BZ1341</vt:lpwstr>
  </property>
  <property fmtid="{D5CDD505-2E9C-101B-9397-08002B2CF9AE}" pid="28" name="AppVersion">
    <vt:lpwstr>4.8.4</vt:lpwstr>
  </property>
</Properties>
</file>