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695" r:id="rId6"/>
    <p:sldId id="702" r:id="rId7"/>
    <p:sldId id="703" r:id="rId8"/>
    <p:sldId id="704" r:id="rId9"/>
    <p:sldId id="705" r:id="rId10"/>
    <p:sldId id="706" r:id="rId11"/>
    <p:sldId id="707" r:id="rId12"/>
    <p:sldId id="708" r:id="rId13"/>
    <p:sldId id="709" r:id="rId14"/>
    <p:sldId id="714" r:id="rId15"/>
    <p:sldId id="715" r:id="rId16"/>
    <p:sldId id="716" r:id="rId17"/>
    <p:sldId id="720" r:id="rId18"/>
    <p:sldId id="717" r:id="rId19"/>
    <p:sldId id="7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6F2B00-4C3E-9C1D-AF3C-6077E60007D4}" name="Andrew Summers" initials="AS" userId="S::Andrew.Summers@suffolk.gov.uk::8c6c4987-a40f-4e85-8b53-60d58ef94488" providerId="AD"/>
  <p188:author id="{4883A14E-71D2-233C-756D-B50A2D888099}" name="Suzanne Buck" initials="SB" userId="S::Suzanne.Buck@suffolk.gov.uk::e9801033-c216-4881-b681-066e175ccaaa" providerId="AD"/>
  <p188:author id="{89FCFA61-6926-01B6-E731-E8FE7E2E2BD2}" name="Esme Yuill" initials="EY" userId="S::Esme.Yuill@suffolk.gov.uk::ac462705-6cf1-47ca-be66-7eacdccc78c8" providerId="AD"/>
  <p188:author id="{0BC84DD5-828A-535B-83FE-0EE3F1C4E0D1}" name="Dan Johnson" initials="DJ" userId="S::Dan.Johnson@suffolk.gov.uk::394503df-f945-4a34-87f0-e337f15639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A5C"/>
    <a:srgbClr val="009365"/>
    <a:srgbClr val="D9F0E9"/>
    <a:srgbClr val="84F4DF"/>
    <a:srgbClr val="12C8A5"/>
    <a:srgbClr val="5AF0D3"/>
    <a:srgbClr val="B7ECFF"/>
    <a:srgbClr val="79DCFF"/>
    <a:srgbClr val="F04EA3"/>
    <a:srgbClr val="009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B6A1B-D0B9-404A-AEF6-2C6D5F5FE550}" v="108" dt="2022-11-14T09:15:40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ummers" userId="8c6c4987-a40f-4e85-8b53-60d58ef94488" providerId="ADAL" clId="{2A0B6A1B-D0B9-404A-AEF6-2C6D5F5FE550}"/>
    <pc:docChg chg="undo redo custSel addSld delSld modSld">
      <pc:chgData name="Andrew Summers" userId="8c6c4987-a40f-4e85-8b53-60d58ef94488" providerId="ADAL" clId="{2A0B6A1B-D0B9-404A-AEF6-2C6D5F5FE550}" dt="2022-11-14T09:16:06.945" v="5022" actId="14100"/>
      <pc:docMkLst>
        <pc:docMk/>
      </pc:docMkLst>
      <pc:sldChg chg="addSp delSp modSp mod">
        <pc:chgData name="Andrew Summers" userId="8c6c4987-a40f-4e85-8b53-60d58ef94488" providerId="ADAL" clId="{2A0B6A1B-D0B9-404A-AEF6-2C6D5F5FE550}" dt="2022-11-13T21:56:30.337" v="3592" actId="478"/>
        <pc:sldMkLst>
          <pc:docMk/>
          <pc:sldMk cId="3076290532" sldId="256"/>
        </pc:sldMkLst>
        <pc:spChg chg="mod">
          <ac:chgData name="Andrew Summers" userId="8c6c4987-a40f-4e85-8b53-60d58ef94488" providerId="ADAL" clId="{2A0B6A1B-D0B9-404A-AEF6-2C6D5F5FE550}" dt="2022-11-13T20:17:41.544" v="1" actId="14100"/>
          <ac:spMkLst>
            <pc:docMk/>
            <pc:sldMk cId="3076290532" sldId="256"/>
            <ac:spMk id="7" creationId="{FBCC31D7-8047-DAB8-D977-16600EABD683}"/>
          </ac:spMkLst>
        </pc:spChg>
        <pc:spChg chg="mod">
          <ac:chgData name="Andrew Summers" userId="8c6c4987-a40f-4e85-8b53-60d58ef94488" providerId="ADAL" clId="{2A0B6A1B-D0B9-404A-AEF6-2C6D5F5FE550}" dt="2022-11-13T20:22:53.037" v="259" actId="20577"/>
          <ac:spMkLst>
            <pc:docMk/>
            <pc:sldMk cId="3076290532" sldId="256"/>
            <ac:spMk id="10" creationId="{04D93D34-58EB-FB4D-BA28-40F2BD287EFB}"/>
          </ac:spMkLst>
        </pc:spChg>
        <pc:picChg chg="add mod ord">
          <ac:chgData name="Andrew Summers" userId="8c6c4987-a40f-4e85-8b53-60d58ef94488" providerId="ADAL" clId="{2A0B6A1B-D0B9-404A-AEF6-2C6D5F5FE550}" dt="2022-11-13T20:20:15.871" v="7" actId="167"/>
          <ac:picMkLst>
            <pc:docMk/>
            <pc:sldMk cId="3076290532" sldId="256"/>
            <ac:picMk id="2" creationId="{41549519-0590-D9A4-DBDC-2F05693B356A}"/>
          </ac:picMkLst>
        </pc:picChg>
        <pc:picChg chg="del">
          <ac:chgData name="Andrew Summers" userId="8c6c4987-a40f-4e85-8b53-60d58ef94488" providerId="ADAL" clId="{2A0B6A1B-D0B9-404A-AEF6-2C6D5F5FE550}" dt="2022-11-13T20:20:30.101" v="26" actId="478"/>
          <ac:picMkLst>
            <pc:docMk/>
            <pc:sldMk cId="3076290532" sldId="256"/>
            <ac:picMk id="3" creationId="{DF2AD700-92EC-795C-E467-3F33F8DEDC3E}"/>
          </ac:picMkLst>
        </pc:picChg>
        <pc:picChg chg="del">
          <ac:chgData name="Andrew Summers" userId="8c6c4987-a40f-4e85-8b53-60d58ef94488" providerId="ADAL" clId="{2A0B6A1B-D0B9-404A-AEF6-2C6D5F5FE550}" dt="2022-11-13T20:17:38.977" v="0" actId="478"/>
          <ac:picMkLst>
            <pc:docMk/>
            <pc:sldMk cId="3076290532" sldId="256"/>
            <ac:picMk id="4" creationId="{A64CB409-855B-B374-76ED-5EDB7490FF4F}"/>
          </ac:picMkLst>
        </pc:picChg>
        <pc:picChg chg="mod">
          <ac:chgData name="Andrew Summers" userId="8c6c4987-a40f-4e85-8b53-60d58ef94488" providerId="ADAL" clId="{2A0B6A1B-D0B9-404A-AEF6-2C6D5F5FE550}" dt="2022-11-13T20:20:21.240" v="8" actId="1076"/>
          <ac:picMkLst>
            <pc:docMk/>
            <pc:sldMk cId="3076290532" sldId="256"/>
            <ac:picMk id="5" creationId="{B770597A-8B73-81BF-464B-FCCB35081E7A}"/>
          </ac:picMkLst>
        </pc:picChg>
        <pc:picChg chg="del">
          <ac:chgData name="Andrew Summers" userId="8c6c4987-a40f-4e85-8b53-60d58ef94488" providerId="ADAL" clId="{2A0B6A1B-D0B9-404A-AEF6-2C6D5F5FE550}" dt="2022-11-13T20:19:59.637" v="2" actId="478"/>
          <ac:picMkLst>
            <pc:docMk/>
            <pc:sldMk cId="3076290532" sldId="256"/>
            <ac:picMk id="6" creationId="{9ABD6110-87E5-2C07-F55A-6387FCB95857}"/>
          </ac:picMkLst>
        </pc:picChg>
        <pc:picChg chg="add del mod">
          <ac:chgData name="Andrew Summers" userId="8c6c4987-a40f-4e85-8b53-60d58ef94488" providerId="ADAL" clId="{2A0B6A1B-D0B9-404A-AEF6-2C6D5F5FE550}" dt="2022-11-13T21:56:30.337" v="3592" actId="478"/>
          <ac:picMkLst>
            <pc:docMk/>
            <pc:sldMk cId="3076290532" sldId="256"/>
            <ac:picMk id="8" creationId="{70929F21-CBDF-7B87-B838-A79AA0FED9CE}"/>
          </ac:picMkLst>
        </pc:picChg>
      </pc:sldChg>
      <pc:sldChg chg="addSp modSp del mod">
        <pc:chgData name="Andrew Summers" userId="8c6c4987-a40f-4e85-8b53-60d58ef94488" providerId="ADAL" clId="{2A0B6A1B-D0B9-404A-AEF6-2C6D5F5FE550}" dt="2022-11-13T22:14:41.242" v="4490" actId="47"/>
        <pc:sldMkLst>
          <pc:docMk/>
          <pc:sldMk cId="3158850876" sldId="270"/>
        </pc:sldMkLst>
        <pc:spChg chg="mod">
          <ac:chgData name="Andrew Summers" userId="8c6c4987-a40f-4e85-8b53-60d58ef94488" providerId="ADAL" clId="{2A0B6A1B-D0B9-404A-AEF6-2C6D5F5FE550}" dt="2022-11-13T22:13:40.965" v="4477" actId="6549"/>
          <ac:spMkLst>
            <pc:docMk/>
            <pc:sldMk cId="3158850876" sldId="270"/>
            <ac:spMk id="3" creationId="{9DBD6325-C9A0-57B1-35EA-C137210099BD}"/>
          </ac:spMkLst>
        </pc:spChg>
        <pc:picChg chg="add mod">
          <ac:chgData name="Andrew Summers" userId="8c6c4987-a40f-4e85-8b53-60d58ef94488" providerId="ADAL" clId="{2A0B6A1B-D0B9-404A-AEF6-2C6D5F5FE550}" dt="2022-11-13T22:13:49.573" v="4478"/>
          <ac:picMkLst>
            <pc:docMk/>
            <pc:sldMk cId="3158850876" sldId="270"/>
            <ac:picMk id="10" creationId="{C79E3D88-8E43-80BF-862C-61408E429E50}"/>
          </ac:picMkLst>
        </pc:picChg>
      </pc:sldChg>
      <pc:sldChg chg="del">
        <pc:chgData name="Andrew Summers" userId="8c6c4987-a40f-4e85-8b53-60d58ef94488" providerId="ADAL" clId="{2A0B6A1B-D0B9-404A-AEF6-2C6D5F5FE550}" dt="2022-11-13T22:12:33.286" v="4453" actId="47"/>
        <pc:sldMkLst>
          <pc:docMk/>
          <pc:sldMk cId="797046317" sldId="678"/>
        </pc:sldMkLst>
      </pc:sldChg>
      <pc:sldChg chg="del">
        <pc:chgData name="Andrew Summers" userId="8c6c4987-a40f-4e85-8b53-60d58ef94488" providerId="ADAL" clId="{2A0B6A1B-D0B9-404A-AEF6-2C6D5F5FE550}" dt="2022-11-13T22:12:34.653" v="4455" actId="47"/>
        <pc:sldMkLst>
          <pc:docMk/>
          <pc:sldMk cId="212725664" sldId="679"/>
        </pc:sldMkLst>
      </pc:sldChg>
      <pc:sldChg chg="del">
        <pc:chgData name="Andrew Summers" userId="8c6c4987-a40f-4e85-8b53-60d58ef94488" providerId="ADAL" clId="{2A0B6A1B-D0B9-404A-AEF6-2C6D5F5FE550}" dt="2022-11-13T22:13:29.755" v="4474" actId="47"/>
        <pc:sldMkLst>
          <pc:docMk/>
          <pc:sldMk cId="2671509175" sldId="680"/>
        </pc:sldMkLst>
      </pc:sldChg>
      <pc:sldChg chg="del">
        <pc:chgData name="Andrew Summers" userId="8c6c4987-a40f-4e85-8b53-60d58ef94488" providerId="ADAL" clId="{2A0B6A1B-D0B9-404A-AEF6-2C6D5F5FE550}" dt="2022-11-13T22:13:30.773" v="4475" actId="47"/>
        <pc:sldMkLst>
          <pc:docMk/>
          <pc:sldMk cId="923381916" sldId="681"/>
        </pc:sldMkLst>
      </pc:sldChg>
      <pc:sldChg chg="del">
        <pc:chgData name="Andrew Summers" userId="8c6c4987-a40f-4e85-8b53-60d58ef94488" providerId="ADAL" clId="{2A0B6A1B-D0B9-404A-AEF6-2C6D5F5FE550}" dt="2022-11-13T22:12:38.290" v="4461" actId="47"/>
        <pc:sldMkLst>
          <pc:docMk/>
          <pc:sldMk cId="2676047359" sldId="682"/>
        </pc:sldMkLst>
      </pc:sldChg>
      <pc:sldChg chg="del">
        <pc:chgData name="Andrew Summers" userId="8c6c4987-a40f-4e85-8b53-60d58ef94488" providerId="ADAL" clId="{2A0B6A1B-D0B9-404A-AEF6-2C6D5F5FE550}" dt="2022-11-13T22:12:35.225" v="4456" actId="47"/>
        <pc:sldMkLst>
          <pc:docMk/>
          <pc:sldMk cId="4182443964" sldId="683"/>
        </pc:sldMkLst>
      </pc:sldChg>
      <pc:sldChg chg="del">
        <pc:chgData name="Andrew Summers" userId="8c6c4987-a40f-4e85-8b53-60d58ef94488" providerId="ADAL" clId="{2A0B6A1B-D0B9-404A-AEF6-2C6D5F5FE550}" dt="2022-11-13T22:12:36.986" v="4459" actId="47"/>
        <pc:sldMkLst>
          <pc:docMk/>
          <pc:sldMk cId="1991430814" sldId="684"/>
        </pc:sldMkLst>
      </pc:sldChg>
      <pc:sldChg chg="del">
        <pc:chgData name="Andrew Summers" userId="8c6c4987-a40f-4e85-8b53-60d58ef94488" providerId="ADAL" clId="{2A0B6A1B-D0B9-404A-AEF6-2C6D5F5FE550}" dt="2022-11-13T22:12:35.874" v="4457" actId="47"/>
        <pc:sldMkLst>
          <pc:docMk/>
          <pc:sldMk cId="3943195522" sldId="686"/>
        </pc:sldMkLst>
      </pc:sldChg>
      <pc:sldChg chg="del">
        <pc:chgData name="Andrew Summers" userId="8c6c4987-a40f-4e85-8b53-60d58ef94488" providerId="ADAL" clId="{2A0B6A1B-D0B9-404A-AEF6-2C6D5F5FE550}" dt="2022-11-13T22:12:36.420" v="4458" actId="47"/>
        <pc:sldMkLst>
          <pc:docMk/>
          <pc:sldMk cId="4270343384" sldId="687"/>
        </pc:sldMkLst>
      </pc:sldChg>
      <pc:sldChg chg="del">
        <pc:chgData name="Andrew Summers" userId="8c6c4987-a40f-4e85-8b53-60d58ef94488" providerId="ADAL" clId="{2A0B6A1B-D0B9-404A-AEF6-2C6D5F5FE550}" dt="2022-11-13T22:12:34.020" v="4454" actId="47"/>
        <pc:sldMkLst>
          <pc:docMk/>
          <pc:sldMk cId="3936491568" sldId="688"/>
        </pc:sldMkLst>
      </pc:sldChg>
      <pc:sldChg chg="del">
        <pc:chgData name="Andrew Summers" userId="8c6c4987-a40f-4e85-8b53-60d58ef94488" providerId="ADAL" clId="{2A0B6A1B-D0B9-404A-AEF6-2C6D5F5FE550}" dt="2022-11-13T22:13:31.847" v="4476" actId="47"/>
        <pc:sldMkLst>
          <pc:docMk/>
          <pc:sldMk cId="1244232247" sldId="690"/>
        </pc:sldMkLst>
      </pc:sldChg>
      <pc:sldChg chg="del">
        <pc:chgData name="Andrew Summers" userId="8c6c4987-a40f-4e85-8b53-60d58ef94488" providerId="ADAL" clId="{2A0B6A1B-D0B9-404A-AEF6-2C6D5F5FE550}" dt="2022-11-13T22:12:32.505" v="4452" actId="47"/>
        <pc:sldMkLst>
          <pc:docMk/>
          <pc:sldMk cId="3325864596" sldId="691"/>
        </pc:sldMkLst>
      </pc:sldChg>
      <pc:sldChg chg="del">
        <pc:chgData name="Andrew Summers" userId="8c6c4987-a40f-4e85-8b53-60d58ef94488" providerId="ADAL" clId="{2A0B6A1B-D0B9-404A-AEF6-2C6D5F5FE550}" dt="2022-11-13T22:12:37.720" v="4460" actId="47"/>
        <pc:sldMkLst>
          <pc:docMk/>
          <pc:sldMk cId="2334937173" sldId="693"/>
        </pc:sldMkLst>
      </pc:sldChg>
      <pc:sldChg chg="del">
        <pc:chgData name="Andrew Summers" userId="8c6c4987-a40f-4e85-8b53-60d58ef94488" providerId="ADAL" clId="{2A0B6A1B-D0B9-404A-AEF6-2C6D5F5FE550}" dt="2022-11-13T22:14:40.486" v="4489" actId="47"/>
        <pc:sldMkLst>
          <pc:docMk/>
          <pc:sldMk cId="3735065825" sldId="694"/>
        </pc:sldMkLst>
      </pc:sldChg>
      <pc:sldChg chg="addSp delSp modSp mod">
        <pc:chgData name="Andrew Summers" userId="8c6c4987-a40f-4e85-8b53-60d58ef94488" providerId="ADAL" clId="{2A0B6A1B-D0B9-404A-AEF6-2C6D5F5FE550}" dt="2022-11-13T21:57:01.128" v="3600" actId="478"/>
        <pc:sldMkLst>
          <pc:docMk/>
          <pc:sldMk cId="64054257" sldId="695"/>
        </pc:sldMkLst>
        <pc:spChg chg="mod">
          <ac:chgData name="Andrew Summers" userId="8c6c4987-a40f-4e85-8b53-60d58ef94488" providerId="ADAL" clId="{2A0B6A1B-D0B9-404A-AEF6-2C6D5F5FE550}" dt="2022-11-13T21:56:45.017" v="3597" actId="14100"/>
          <ac:spMkLst>
            <pc:docMk/>
            <pc:sldMk cId="64054257" sldId="695"/>
            <ac:spMk id="2" creationId="{427F4C2B-A514-59DB-90A2-F5AF91B72D0F}"/>
          </ac:spMkLst>
        </pc:spChg>
        <pc:spChg chg="add mod">
          <ac:chgData name="Andrew Summers" userId="8c6c4987-a40f-4e85-8b53-60d58ef94488" providerId="ADAL" clId="{2A0B6A1B-D0B9-404A-AEF6-2C6D5F5FE550}" dt="2022-11-13T20:53:49.379" v="1408" actId="20577"/>
          <ac:spMkLst>
            <pc:docMk/>
            <pc:sldMk cId="64054257" sldId="695"/>
            <ac:spMk id="3" creationId="{D5A6C31A-E74C-AEFD-A0CB-E87BAEA3411C}"/>
          </ac:spMkLst>
        </pc:spChg>
        <pc:spChg chg="del mod">
          <ac:chgData name="Andrew Summers" userId="8c6c4987-a40f-4e85-8b53-60d58ef94488" providerId="ADAL" clId="{2A0B6A1B-D0B9-404A-AEF6-2C6D5F5FE550}" dt="2022-11-13T20:24:30.033" v="275"/>
          <ac:spMkLst>
            <pc:docMk/>
            <pc:sldMk cId="64054257" sldId="695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0:23:08.353" v="260" actId="478"/>
          <ac:spMkLst>
            <pc:docMk/>
            <pc:sldMk cId="64054257" sldId="695"/>
            <ac:spMk id="8" creationId="{34A3351F-8567-5429-46FB-39FFCDE19754}"/>
          </ac:spMkLst>
        </pc:spChg>
        <pc:spChg chg="del mod">
          <ac:chgData name="Andrew Summers" userId="8c6c4987-a40f-4e85-8b53-60d58ef94488" providerId="ADAL" clId="{2A0B6A1B-D0B9-404A-AEF6-2C6D5F5FE550}" dt="2022-11-13T20:53:54.628" v="1410" actId="478"/>
          <ac:spMkLst>
            <pc:docMk/>
            <pc:sldMk cId="64054257" sldId="695"/>
            <ac:spMk id="10" creationId="{B400EB3C-CC83-FBB5-274B-106CAAF284E3}"/>
          </ac:spMkLst>
        </pc:spChg>
        <pc:spChg chg="mod ord">
          <ac:chgData name="Andrew Summers" userId="8c6c4987-a40f-4e85-8b53-60d58ef94488" providerId="ADAL" clId="{2A0B6A1B-D0B9-404A-AEF6-2C6D5F5FE550}" dt="2022-11-13T21:56:49.665" v="3598" actId="1076"/>
          <ac:spMkLst>
            <pc:docMk/>
            <pc:sldMk cId="64054257" sldId="695"/>
            <ac:spMk id="20" creationId="{A7200960-A0FE-D83B-E08D-BEF60C172651}"/>
          </ac:spMkLst>
        </pc:spChg>
        <pc:grpChg chg="del">
          <ac:chgData name="Andrew Summers" userId="8c6c4987-a40f-4e85-8b53-60d58ef94488" providerId="ADAL" clId="{2A0B6A1B-D0B9-404A-AEF6-2C6D5F5FE550}" dt="2022-11-13T21:57:01.128" v="3600" actId="478"/>
          <ac:grpSpMkLst>
            <pc:docMk/>
            <pc:sldMk cId="64054257" sldId="695"/>
            <ac:grpSpMk id="21" creationId="{DAE35E55-FA8D-E6E5-BF03-83E6D8029333}"/>
          </ac:grpSpMkLst>
        </pc:grpChg>
        <pc:picChg chg="add mod ord">
          <ac:chgData name="Andrew Summers" userId="8c6c4987-a40f-4e85-8b53-60d58ef94488" providerId="ADAL" clId="{2A0B6A1B-D0B9-404A-AEF6-2C6D5F5FE550}" dt="2022-11-13T21:56:35.768" v="3595" actId="167"/>
          <ac:picMkLst>
            <pc:docMk/>
            <pc:sldMk cId="64054257" sldId="695"/>
            <ac:picMk id="9" creationId="{BC8374FA-52ED-CEF5-EB14-1B4BAD868E12}"/>
          </ac:picMkLst>
        </pc:picChg>
        <pc:picChg chg="del">
          <ac:chgData name="Andrew Summers" userId="8c6c4987-a40f-4e85-8b53-60d58ef94488" providerId="ADAL" clId="{2A0B6A1B-D0B9-404A-AEF6-2C6D5F5FE550}" dt="2022-11-13T21:56:59.136" v="3599" actId="478"/>
          <ac:picMkLst>
            <pc:docMk/>
            <pc:sldMk cId="64054257" sldId="695"/>
            <ac:picMk id="13" creationId="{F0CD4ADE-0807-285A-C6D9-79E32D39F551}"/>
          </ac:picMkLst>
        </pc:picChg>
      </pc:sldChg>
      <pc:sldChg chg="del">
        <pc:chgData name="Andrew Summers" userId="8c6c4987-a40f-4e85-8b53-60d58ef94488" providerId="ADAL" clId="{2A0B6A1B-D0B9-404A-AEF6-2C6D5F5FE550}" dt="2022-11-13T20:52:44.851" v="1396" actId="47"/>
        <pc:sldMkLst>
          <pc:docMk/>
          <pc:sldMk cId="2305524384" sldId="696"/>
        </pc:sldMkLst>
      </pc:sldChg>
      <pc:sldChg chg="del">
        <pc:chgData name="Andrew Summers" userId="8c6c4987-a40f-4e85-8b53-60d58ef94488" providerId="ADAL" clId="{2A0B6A1B-D0B9-404A-AEF6-2C6D5F5FE550}" dt="2022-11-13T20:52:46.108" v="1397" actId="47"/>
        <pc:sldMkLst>
          <pc:docMk/>
          <pc:sldMk cId="1998715707" sldId="697"/>
        </pc:sldMkLst>
      </pc:sldChg>
      <pc:sldChg chg="modSp del mod">
        <pc:chgData name="Andrew Summers" userId="8c6c4987-a40f-4e85-8b53-60d58ef94488" providerId="ADAL" clId="{2A0B6A1B-D0B9-404A-AEF6-2C6D5F5FE550}" dt="2022-11-13T20:52:48.818" v="1398" actId="47"/>
        <pc:sldMkLst>
          <pc:docMk/>
          <pc:sldMk cId="2278255535" sldId="698"/>
        </pc:sldMkLst>
        <pc:spChg chg="mod">
          <ac:chgData name="Andrew Summers" userId="8c6c4987-a40f-4e85-8b53-60d58ef94488" providerId="ADAL" clId="{2A0B6A1B-D0B9-404A-AEF6-2C6D5F5FE550}" dt="2022-11-13T20:23:30.246" v="263" actId="1076"/>
          <ac:spMkLst>
            <pc:docMk/>
            <pc:sldMk cId="2278255535" sldId="698"/>
            <ac:spMk id="5" creationId="{5A85A9B2-56F0-5B7D-3162-729E295A5A8E}"/>
          </ac:spMkLst>
        </pc:spChg>
        <pc:spChg chg="mod">
          <ac:chgData name="Andrew Summers" userId="8c6c4987-a40f-4e85-8b53-60d58ef94488" providerId="ADAL" clId="{2A0B6A1B-D0B9-404A-AEF6-2C6D5F5FE550}" dt="2022-11-13T20:23:33.326" v="264" actId="1076"/>
          <ac:spMkLst>
            <pc:docMk/>
            <pc:sldMk cId="2278255535" sldId="698"/>
            <ac:spMk id="11" creationId="{936C479C-B72D-8AE1-E7DF-7AF141DE47AA}"/>
          </ac:spMkLst>
        </pc:spChg>
        <pc:grpChg chg="mod">
          <ac:chgData name="Andrew Summers" userId="8c6c4987-a40f-4e85-8b53-60d58ef94488" providerId="ADAL" clId="{2A0B6A1B-D0B9-404A-AEF6-2C6D5F5FE550}" dt="2022-11-13T20:23:26.078" v="262" actId="1076"/>
          <ac:grpSpMkLst>
            <pc:docMk/>
            <pc:sldMk cId="2278255535" sldId="698"/>
            <ac:grpSpMk id="18" creationId="{687838E2-5A43-35B7-BB8A-24AFED2DD005}"/>
          </ac:grpSpMkLst>
        </pc:grpChg>
      </pc:sldChg>
      <pc:sldChg chg="del">
        <pc:chgData name="Andrew Summers" userId="8c6c4987-a40f-4e85-8b53-60d58ef94488" providerId="ADAL" clId="{2A0B6A1B-D0B9-404A-AEF6-2C6D5F5FE550}" dt="2022-11-13T22:12:28.931" v="4449" actId="47"/>
        <pc:sldMkLst>
          <pc:docMk/>
          <pc:sldMk cId="2927124034" sldId="699"/>
        </pc:sldMkLst>
      </pc:sldChg>
      <pc:sldChg chg="del">
        <pc:chgData name="Andrew Summers" userId="8c6c4987-a40f-4e85-8b53-60d58ef94488" providerId="ADAL" clId="{2A0B6A1B-D0B9-404A-AEF6-2C6D5F5FE550}" dt="2022-11-13T22:12:30.799" v="4450" actId="47"/>
        <pc:sldMkLst>
          <pc:docMk/>
          <pc:sldMk cId="3588057192" sldId="700"/>
        </pc:sldMkLst>
      </pc:sldChg>
      <pc:sldChg chg="del">
        <pc:chgData name="Andrew Summers" userId="8c6c4987-a40f-4e85-8b53-60d58ef94488" providerId="ADAL" clId="{2A0B6A1B-D0B9-404A-AEF6-2C6D5F5FE550}" dt="2022-11-13T22:12:31.725" v="4451" actId="47"/>
        <pc:sldMkLst>
          <pc:docMk/>
          <pc:sldMk cId="208800420" sldId="701"/>
        </pc:sldMkLst>
      </pc:sldChg>
      <pc:sldChg chg="addSp delSp modSp add mod">
        <pc:chgData name="Andrew Summers" userId="8c6c4987-a40f-4e85-8b53-60d58ef94488" providerId="ADAL" clId="{2A0B6A1B-D0B9-404A-AEF6-2C6D5F5FE550}" dt="2022-11-13T21:52:30.914" v="3468" actId="113"/>
        <pc:sldMkLst>
          <pc:docMk/>
          <pc:sldMk cId="4172446491" sldId="702"/>
        </pc:sldMkLst>
        <pc:spChg chg="add mod">
          <ac:chgData name="Andrew Summers" userId="8c6c4987-a40f-4e85-8b53-60d58ef94488" providerId="ADAL" clId="{2A0B6A1B-D0B9-404A-AEF6-2C6D5F5FE550}" dt="2022-11-13T20:26:49.539" v="475" actId="20577"/>
          <ac:spMkLst>
            <pc:docMk/>
            <pc:sldMk cId="4172446491" sldId="702"/>
            <ac:spMk id="2" creationId="{1E3570AF-52D2-F12B-BFC5-E525083F831B}"/>
          </ac:spMkLst>
        </pc:spChg>
        <pc:spChg chg="add del mod">
          <ac:chgData name="Andrew Summers" userId="8c6c4987-a40f-4e85-8b53-60d58ef94488" providerId="ADAL" clId="{2A0B6A1B-D0B9-404A-AEF6-2C6D5F5FE550}" dt="2022-11-13T21:49:22.499" v="3369" actId="478"/>
          <ac:spMkLst>
            <pc:docMk/>
            <pc:sldMk cId="4172446491" sldId="702"/>
            <ac:spMk id="3" creationId="{C1054FE8-57FA-A2EC-5FC4-8F008C4F79BE}"/>
          </ac:spMkLst>
        </pc:spChg>
        <pc:spChg chg="mod">
          <ac:chgData name="Andrew Summers" userId="8c6c4987-a40f-4e85-8b53-60d58ef94488" providerId="ADAL" clId="{2A0B6A1B-D0B9-404A-AEF6-2C6D5F5FE550}" dt="2022-11-13T20:26:43.919" v="470" actId="20577"/>
          <ac:spMkLst>
            <pc:docMk/>
            <pc:sldMk cId="4172446491" sldId="702"/>
            <ac:spMk id="5" creationId="{5A85A9B2-56F0-5B7D-3162-729E295A5A8E}"/>
          </ac:spMkLst>
        </pc:spChg>
        <pc:spChg chg="add del mod">
          <ac:chgData name="Andrew Summers" userId="8c6c4987-a40f-4e85-8b53-60d58ef94488" providerId="ADAL" clId="{2A0B6A1B-D0B9-404A-AEF6-2C6D5F5FE550}" dt="2022-11-13T20:27:29.515" v="607"/>
          <ac:spMkLst>
            <pc:docMk/>
            <pc:sldMk cId="4172446491" sldId="702"/>
            <ac:spMk id="8" creationId="{E19B1111-B5AE-CECC-EC73-9CE81FE20315}"/>
          </ac:spMkLst>
        </pc:spChg>
        <pc:spChg chg="add mod">
          <ac:chgData name="Andrew Summers" userId="8c6c4987-a40f-4e85-8b53-60d58ef94488" providerId="ADAL" clId="{2A0B6A1B-D0B9-404A-AEF6-2C6D5F5FE550}" dt="2022-11-13T21:52:04.545" v="3465" actId="1076"/>
          <ac:spMkLst>
            <pc:docMk/>
            <pc:sldMk cId="4172446491" sldId="702"/>
            <ac:spMk id="10" creationId="{500EC8C7-0D5E-CA09-148B-9AD0E9B0CEC7}"/>
          </ac:spMkLst>
        </pc:spChg>
        <pc:spChg chg="add del mod">
          <ac:chgData name="Andrew Summers" userId="8c6c4987-a40f-4e85-8b53-60d58ef94488" providerId="ADAL" clId="{2A0B6A1B-D0B9-404A-AEF6-2C6D5F5FE550}" dt="2022-11-13T20:25:38.858" v="352" actId="47"/>
          <ac:spMkLst>
            <pc:docMk/>
            <pc:sldMk cId="4172446491" sldId="702"/>
            <ac:spMk id="11" creationId="{936C479C-B72D-8AE1-E7DF-7AF141DE47AA}"/>
          </ac:spMkLst>
        </pc:spChg>
        <pc:spChg chg="add mod">
          <ac:chgData name="Andrew Summers" userId="8c6c4987-a40f-4e85-8b53-60d58ef94488" providerId="ADAL" clId="{2A0B6A1B-D0B9-404A-AEF6-2C6D5F5FE550}" dt="2022-11-13T21:51:56.117" v="3463" actId="207"/>
          <ac:spMkLst>
            <pc:docMk/>
            <pc:sldMk cId="4172446491" sldId="702"/>
            <ac:spMk id="14" creationId="{E971BF77-3C03-4705-8F48-22D8E3443EE8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1" creationId="{B9BC8D50-DBB8-878A-B4D9-D7C1B5F89F7B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2" creationId="{EB43D750-CC6F-89D0-86A7-B8171D6956E5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3" creationId="{E5A8E316-174C-1244-F757-D885DCADB115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4" creationId="{F5DD5B53-A756-6B35-351C-3B56F3BA19D5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5" creationId="{63FF4AA2-C39F-637D-DB31-F56D5EA88B5C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6" creationId="{29B46752-6F04-5183-2903-FA887469D482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7" creationId="{E8F14F3D-2B11-4E2B-C1C8-9619F30FA77B}"/>
          </ac:spMkLst>
        </pc:spChg>
        <pc:spChg chg="add mod">
          <ac:chgData name="Andrew Summers" userId="8c6c4987-a40f-4e85-8b53-60d58ef94488" providerId="ADAL" clId="{2A0B6A1B-D0B9-404A-AEF6-2C6D5F5FE550}" dt="2022-11-13T21:52:30.914" v="3468" actId="113"/>
          <ac:spMkLst>
            <pc:docMk/>
            <pc:sldMk cId="4172446491" sldId="702"/>
            <ac:spMk id="38" creationId="{C56F33BF-FBA3-4EEC-2452-AED144EAC81A}"/>
          </ac:spMkLst>
        </pc:spChg>
        <pc:spChg chg="add mod">
          <ac:chgData name="Andrew Summers" userId="8c6c4987-a40f-4e85-8b53-60d58ef94488" providerId="ADAL" clId="{2A0B6A1B-D0B9-404A-AEF6-2C6D5F5FE550}" dt="2022-11-13T21:51:09.348" v="3458"/>
          <ac:spMkLst>
            <pc:docMk/>
            <pc:sldMk cId="4172446491" sldId="702"/>
            <ac:spMk id="39" creationId="{08AC1460-EB80-0A48-B9BF-E803BD655F41}"/>
          </ac:spMkLst>
        </pc:spChg>
        <pc:spChg chg="add mod">
          <ac:chgData name="Andrew Summers" userId="8c6c4987-a40f-4e85-8b53-60d58ef94488" providerId="ADAL" clId="{2A0B6A1B-D0B9-404A-AEF6-2C6D5F5FE550}" dt="2022-11-13T21:52:19.833" v="3467" actId="207"/>
          <ac:spMkLst>
            <pc:docMk/>
            <pc:sldMk cId="4172446491" sldId="702"/>
            <ac:spMk id="40" creationId="{35D7AE6B-43D6-9C61-C0FD-75AE44EC7DAC}"/>
          </ac:spMkLst>
        </pc:spChg>
        <pc:grpChg chg="add mod">
          <ac:chgData name="Andrew Summers" userId="8c6c4987-a40f-4e85-8b53-60d58ef94488" providerId="ADAL" clId="{2A0B6A1B-D0B9-404A-AEF6-2C6D5F5FE550}" dt="2022-11-13T21:51:14.297" v="3459" actId="1076"/>
          <ac:grpSpMkLst>
            <pc:docMk/>
            <pc:sldMk cId="4172446491" sldId="702"/>
            <ac:grpSpMk id="19" creationId="{DEB87A28-3EFD-40DB-6C33-2D03A269DF44}"/>
          </ac:grpSpMkLst>
        </pc:grpChg>
        <pc:grpChg chg="add mod">
          <ac:chgData name="Andrew Summers" userId="8c6c4987-a40f-4e85-8b53-60d58ef94488" providerId="ADAL" clId="{2A0B6A1B-D0B9-404A-AEF6-2C6D5F5FE550}" dt="2022-11-13T21:51:14.297" v="3459" actId="1076"/>
          <ac:grpSpMkLst>
            <pc:docMk/>
            <pc:sldMk cId="4172446491" sldId="702"/>
            <ac:grpSpMk id="20" creationId="{541E6553-A9EF-A2CD-81E9-C098E953C581}"/>
          </ac:grpSpMkLst>
        </pc:grpChg>
        <pc:grpChg chg="del">
          <ac:chgData name="Andrew Summers" userId="8c6c4987-a40f-4e85-8b53-60d58ef94488" providerId="ADAL" clId="{2A0B6A1B-D0B9-404A-AEF6-2C6D5F5FE550}" dt="2022-11-13T20:24:08.176" v="272" actId="478"/>
          <ac:grpSpMkLst>
            <pc:docMk/>
            <pc:sldMk cId="4172446491" sldId="702"/>
            <ac:grpSpMk id="21" creationId="{DAE35E55-FA8D-E6E5-BF03-83E6D8029333}"/>
          </ac:grpSpMkLst>
        </pc:grpChg>
        <pc:grpChg chg="add mod">
          <ac:chgData name="Andrew Summers" userId="8c6c4987-a40f-4e85-8b53-60d58ef94488" providerId="ADAL" clId="{2A0B6A1B-D0B9-404A-AEF6-2C6D5F5FE550}" dt="2022-11-13T21:51:14.297" v="3459" actId="1076"/>
          <ac:grpSpMkLst>
            <pc:docMk/>
            <pc:sldMk cId="4172446491" sldId="702"/>
            <ac:grpSpMk id="28" creationId="{DF2325C8-F8D7-FBCA-8C15-5B8ED2EBCEB1}"/>
          </ac:grpSpMkLst>
        </pc:grpChg>
        <pc:grpChg chg="add mod">
          <ac:chgData name="Andrew Summers" userId="8c6c4987-a40f-4e85-8b53-60d58ef94488" providerId="ADAL" clId="{2A0B6A1B-D0B9-404A-AEF6-2C6D5F5FE550}" dt="2022-11-13T21:51:14.297" v="3459" actId="1076"/>
          <ac:grpSpMkLst>
            <pc:docMk/>
            <pc:sldMk cId="4172446491" sldId="702"/>
            <ac:grpSpMk id="29" creationId="{21909859-ECD2-0A3E-1459-D0DE3C582491}"/>
          </ac:grpSpMkLst>
        </pc:grpChg>
        <pc:grpChg chg="add mod">
          <ac:chgData name="Andrew Summers" userId="8c6c4987-a40f-4e85-8b53-60d58ef94488" providerId="ADAL" clId="{2A0B6A1B-D0B9-404A-AEF6-2C6D5F5FE550}" dt="2022-11-13T21:51:14.297" v="3459" actId="1076"/>
          <ac:grpSpMkLst>
            <pc:docMk/>
            <pc:sldMk cId="4172446491" sldId="702"/>
            <ac:grpSpMk id="30" creationId="{1865F9BB-00C5-5EA5-A9C3-A57FA68A2710}"/>
          </ac:grpSpMkLst>
        </pc:grpChg>
        <pc:picChg chg="del">
          <ac:chgData name="Andrew Summers" userId="8c6c4987-a40f-4e85-8b53-60d58ef94488" providerId="ADAL" clId="{2A0B6A1B-D0B9-404A-AEF6-2C6D5F5FE550}" dt="2022-11-13T20:23:41.018" v="266" actId="478"/>
          <ac:picMkLst>
            <pc:docMk/>
            <pc:sldMk cId="4172446491" sldId="702"/>
            <ac:picMk id="12" creationId="{BAF1B10A-F012-4778-B11A-1992F1A7291A}"/>
          </ac:picMkLst>
        </pc:picChg>
        <pc:picChg chg="add mod">
          <ac:chgData name="Andrew Summers" userId="8c6c4987-a40f-4e85-8b53-60d58ef94488" providerId="ADAL" clId="{2A0B6A1B-D0B9-404A-AEF6-2C6D5F5FE550}" dt="2022-11-13T21:49:19.983" v="3368" actId="14100"/>
          <ac:picMkLst>
            <pc:docMk/>
            <pc:sldMk cId="4172446491" sldId="702"/>
            <ac:picMk id="13" creationId="{5F15C34C-CD41-89D3-FCF9-BE9908D989B4}"/>
          </ac:picMkLst>
        </pc:picChg>
        <pc:picChg chg="del">
          <ac:chgData name="Andrew Summers" userId="8c6c4987-a40f-4e85-8b53-60d58ef94488" providerId="ADAL" clId="{2A0B6A1B-D0B9-404A-AEF6-2C6D5F5FE550}" dt="2022-11-13T20:23:57.842" v="271" actId="478"/>
          <ac:picMkLst>
            <pc:docMk/>
            <pc:sldMk cId="4172446491" sldId="702"/>
            <ac:picMk id="66" creationId="{640CCF01-685F-4762-19B4-BC94CE58C4F8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4T09:16:06.945" v="5022" actId="14100"/>
        <pc:sldMkLst>
          <pc:docMk/>
          <pc:sldMk cId="459334915" sldId="703"/>
        </pc:sldMkLst>
        <pc:spChg chg="mod">
          <ac:chgData name="Andrew Summers" userId="8c6c4987-a40f-4e85-8b53-60d58ef94488" providerId="ADAL" clId="{2A0B6A1B-D0B9-404A-AEF6-2C6D5F5FE550}" dt="2022-11-13T20:30:26.815" v="709" actId="20577"/>
          <ac:spMkLst>
            <pc:docMk/>
            <pc:sldMk cId="459334915" sldId="703"/>
            <ac:spMk id="2" creationId="{1E3570AF-52D2-F12B-BFC5-E525083F831B}"/>
          </ac:spMkLst>
        </pc:spChg>
        <pc:spChg chg="add mod">
          <ac:chgData name="Andrew Summers" userId="8c6c4987-a40f-4e85-8b53-60d58ef94488" providerId="ADAL" clId="{2A0B6A1B-D0B9-404A-AEF6-2C6D5F5FE550}" dt="2022-11-14T09:16:06.945" v="5022" actId="14100"/>
          <ac:spMkLst>
            <pc:docMk/>
            <pc:sldMk cId="459334915" sldId="703"/>
            <ac:spMk id="3" creationId="{82E5A84D-7B1F-7C72-CAE8-83FDC41C24DA}"/>
          </ac:spMkLst>
        </pc:spChg>
        <pc:spChg chg="del">
          <ac:chgData name="Andrew Summers" userId="8c6c4987-a40f-4e85-8b53-60d58ef94488" providerId="ADAL" clId="{2A0B6A1B-D0B9-404A-AEF6-2C6D5F5FE550}" dt="2022-11-13T20:27:54.374" v="610" actId="478"/>
          <ac:spMkLst>
            <pc:docMk/>
            <pc:sldMk cId="459334915" sldId="703"/>
            <ac:spMk id="3" creationId="{C1054FE8-57FA-A2EC-5FC4-8F008C4F79BE}"/>
          </ac:spMkLst>
        </pc:spChg>
        <pc:spChg chg="mod">
          <ac:chgData name="Andrew Summers" userId="8c6c4987-a40f-4e85-8b53-60d58ef94488" providerId="ADAL" clId="{2A0B6A1B-D0B9-404A-AEF6-2C6D5F5FE550}" dt="2022-11-13T20:28:03.807" v="633" actId="20577"/>
          <ac:spMkLst>
            <pc:docMk/>
            <pc:sldMk cId="459334915" sldId="703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0:27:53.704" v="609" actId="478"/>
          <ac:spMkLst>
            <pc:docMk/>
            <pc:sldMk cId="459334915" sldId="703"/>
            <ac:spMk id="10" creationId="{500EC8C7-0D5E-CA09-148B-9AD0E9B0CEC7}"/>
          </ac:spMkLst>
        </pc:spChg>
        <pc:picChg chg="add mod">
          <ac:chgData name="Andrew Summers" userId="8c6c4987-a40f-4e85-8b53-60d58ef94488" providerId="ADAL" clId="{2A0B6A1B-D0B9-404A-AEF6-2C6D5F5FE550}" dt="2022-11-13T20:28:57.318" v="661" actId="1076"/>
          <ac:picMkLst>
            <pc:docMk/>
            <pc:sldMk cId="459334915" sldId="703"/>
            <ac:picMk id="8" creationId="{11EA05F1-3261-9C67-C889-EAD54ADE2AD5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4T09:15:35.853" v="4996" actId="1076"/>
        <pc:sldMkLst>
          <pc:docMk/>
          <pc:sldMk cId="4144049759" sldId="704"/>
        </pc:sldMkLst>
        <pc:spChg chg="mod">
          <ac:chgData name="Andrew Summers" userId="8c6c4987-a40f-4e85-8b53-60d58ef94488" providerId="ADAL" clId="{2A0B6A1B-D0B9-404A-AEF6-2C6D5F5FE550}" dt="2022-11-13T20:30:20.208" v="692" actId="20577"/>
          <ac:spMkLst>
            <pc:docMk/>
            <pc:sldMk cId="4144049759" sldId="704"/>
            <ac:spMk id="2" creationId="{1E3570AF-52D2-F12B-BFC5-E525083F831B}"/>
          </ac:spMkLst>
        </pc:spChg>
        <pc:spChg chg="add mod">
          <ac:chgData name="Andrew Summers" userId="8c6c4987-a40f-4e85-8b53-60d58ef94488" providerId="ADAL" clId="{2A0B6A1B-D0B9-404A-AEF6-2C6D5F5FE550}" dt="2022-11-14T09:15:35.853" v="4996" actId="1076"/>
          <ac:spMkLst>
            <pc:docMk/>
            <pc:sldMk cId="4144049759" sldId="704"/>
            <ac:spMk id="3" creationId="{31FDFFE1-B276-C69D-4311-F4B91159C474}"/>
          </ac:spMkLst>
        </pc:spChg>
        <pc:spChg chg="add del mod">
          <ac:chgData name="Andrew Summers" userId="8c6c4987-a40f-4e85-8b53-60d58ef94488" providerId="ADAL" clId="{2A0B6A1B-D0B9-404A-AEF6-2C6D5F5FE550}" dt="2022-11-13T20:29:54.024" v="668"/>
          <ac:spMkLst>
            <pc:docMk/>
            <pc:sldMk cId="4144049759" sldId="704"/>
            <ac:spMk id="13" creationId="{A280F3D5-99BA-3A61-37D0-0CF230C6FE45}"/>
          </ac:spMkLst>
        </pc:spChg>
        <pc:spChg chg="add del mod">
          <ac:chgData name="Andrew Summers" userId="8c6c4987-a40f-4e85-8b53-60d58ef94488" providerId="ADAL" clId="{2A0B6A1B-D0B9-404A-AEF6-2C6D5F5FE550}" dt="2022-11-13T20:29:54.024" v="668"/>
          <ac:spMkLst>
            <pc:docMk/>
            <pc:sldMk cId="4144049759" sldId="704"/>
            <ac:spMk id="14" creationId="{3EDD9EC3-96F3-BEE0-F0FF-E906B61B1D21}"/>
          </ac:spMkLst>
        </pc:spChg>
        <pc:spChg chg="add mod">
          <ac:chgData name="Andrew Summers" userId="8c6c4987-a40f-4e85-8b53-60d58ef94488" providerId="ADAL" clId="{2A0B6A1B-D0B9-404A-AEF6-2C6D5F5FE550}" dt="2022-11-13T20:30:44.039" v="710"/>
          <ac:spMkLst>
            <pc:docMk/>
            <pc:sldMk cId="4144049759" sldId="704"/>
            <ac:spMk id="23" creationId="{33C5B2DF-5069-B31E-350E-5B18472F6AE5}"/>
          </ac:spMkLst>
        </pc:spChg>
        <pc:spChg chg="add mod">
          <ac:chgData name="Andrew Summers" userId="8c6c4987-a40f-4e85-8b53-60d58ef94488" providerId="ADAL" clId="{2A0B6A1B-D0B9-404A-AEF6-2C6D5F5FE550}" dt="2022-11-13T20:31:42.504" v="727" actId="404"/>
          <ac:spMkLst>
            <pc:docMk/>
            <pc:sldMk cId="4144049759" sldId="704"/>
            <ac:spMk id="28" creationId="{5A032868-6433-81E1-41D7-C2AC3F0C767E}"/>
          </ac:spMkLst>
        </pc:spChg>
        <pc:spChg chg="add mod">
          <ac:chgData name="Andrew Summers" userId="8c6c4987-a40f-4e85-8b53-60d58ef94488" providerId="ADAL" clId="{2A0B6A1B-D0B9-404A-AEF6-2C6D5F5FE550}" dt="2022-11-13T20:31:49.528" v="730" actId="404"/>
          <ac:spMkLst>
            <pc:docMk/>
            <pc:sldMk cId="4144049759" sldId="704"/>
            <ac:spMk id="29" creationId="{50AD728B-664C-A855-5540-B84033671388}"/>
          </ac:spMkLst>
        </pc:spChg>
        <pc:spChg chg="add mod">
          <ac:chgData name="Andrew Summers" userId="8c6c4987-a40f-4e85-8b53-60d58ef94488" providerId="ADAL" clId="{2A0B6A1B-D0B9-404A-AEF6-2C6D5F5FE550}" dt="2022-11-13T20:32:05.288" v="737" actId="404"/>
          <ac:spMkLst>
            <pc:docMk/>
            <pc:sldMk cId="4144049759" sldId="704"/>
            <ac:spMk id="30" creationId="{281F1EA4-B052-7A31-090F-9F45ACD79177}"/>
          </ac:spMkLst>
        </pc:spChg>
        <pc:spChg chg="add mod">
          <ac:chgData name="Andrew Summers" userId="8c6c4987-a40f-4e85-8b53-60d58ef94488" providerId="ADAL" clId="{2A0B6A1B-D0B9-404A-AEF6-2C6D5F5FE550}" dt="2022-11-13T20:31:56.854" v="733" actId="1076"/>
          <ac:spMkLst>
            <pc:docMk/>
            <pc:sldMk cId="4144049759" sldId="704"/>
            <ac:spMk id="31" creationId="{6FADDC9C-94DF-593C-9C19-669BB98423ED}"/>
          </ac:spMkLst>
        </pc:spChg>
        <pc:spChg chg="add del mod">
          <ac:chgData name="Andrew Summers" userId="8c6c4987-a40f-4e85-8b53-60d58ef94488" providerId="ADAL" clId="{2A0B6A1B-D0B9-404A-AEF6-2C6D5F5FE550}" dt="2022-11-14T09:15:29.677" v="4994" actId="478"/>
          <ac:spMkLst>
            <pc:docMk/>
            <pc:sldMk cId="4144049759" sldId="704"/>
            <ac:spMk id="32" creationId="{ACC0AAD4-8660-2705-D95D-2FC132904A0D}"/>
          </ac:spMkLst>
        </pc:spChg>
        <pc:graphicFrameChg chg="add del mod">
          <ac:chgData name="Andrew Summers" userId="8c6c4987-a40f-4e85-8b53-60d58ef94488" providerId="ADAL" clId="{2A0B6A1B-D0B9-404A-AEF6-2C6D5F5FE550}" dt="2022-11-13T20:29:36.165" v="664" actId="478"/>
          <ac:graphicFrameMkLst>
            <pc:docMk/>
            <pc:sldMk cId="4144049759" sldId="704"/>
            <ac:graphicFrameMk id="3" creationId="{9E064D6A-F644-2DBA-927A-5F090482414A}"/>
          </ac:graphicFrameMkLst>
        </pc:graphicFrameChg>
        <pc:graphicFrameChg chg="add del mod">
          <ac:chgData name="Andrew Summers" userId="8c6c4987-a40f-4e85-8b53-60d58ef94488" providerId="ADAL" clId="{2A0B6A1B-D0B9-404A-AEF6-2C6D5F5FE550}" dt="2022-11-13T20:29:54.024" v="668"/>
          <ac:graphicFrameMkLst>
            <pc:docMk/>
            <pc:sldMk cId="4144049759" sldId="704"/>
            <ac:graphicFrameMk id="8" creationId="{A74235E5-2EDC-8EF3-262D-C86D684E75F9}"/>
          </ac:graphicFrameMkLst>
        </pc:graphicFrameChg>
        <pc:picChg chg="add mod modCrop">
          <ac:chgData name="Andrew Summers" userId="8c6c4987-a40f-4e85-8b53-60d58ef94488" providerId="ADAL" clId="{2A0B6A1B-D0B9-404A-AEF6-2C6D5F5FE550}" dt="2022-11-13T20:30:11.918" v="675" actId="14100"/>
          <ac:picMkLst>
            <pc:docMk/>
            <pc:sldMk cId="4144049759" sldId="704"/>
            <ac:picMk id="22" creationId="{665958BA-05FA-35BD-F5E9-A61FB0DC1071}"/>
          </ac:picMkLst>
        </pc:picChg>
        <pc:cxnChg chg="add del mod">
          <ac:chgData name="Andrew Summers" userId="8c6c4987-a40f-4e85-8b53-60d58ef94488" providerId="ADAL" clId="{2A0B6A1B-D0B9-404A-AEF6-2C6D5F5FE550}" dt="2022-11-13T20:29:54.024" v="668"/>
          <ac:cxnSpMkLst>
            <pc:docMk/>
            <pc:sldMk cId="4144049759" sldId="704"/>
            <ac:cxnSpMk id="10" creationId="{48ADF4A0-58DC-D94C-6A31-C8F8BABD2F0B}"/>
          </ac:cxnSpMkLst>
        </pc:cxnChg>
        <pc:cxnChg chg="add del mod">
          <ac:chgData name="Andrew Summers" userId="8c6c4987-a40f-4e85-8b53-60d58ef94488" providerId="ADAL" clId="{2A0B6A1B-D0B9-404A-AEF6-2C6D5F5FE550}" dt="2022-11-13T20:29:54.024" v="668"/>
          <ac:cxnSpMkLst>
            <pc:docMk/>
            <pc:sldMk cId="4144049759" sldId="704"/>
            <ac:cxnSpMk id="11" creationId="{BF504D0A-7BDD-1606-08C1-40B723FB92A1}"/>
          </ac:cxnSpMkLst>
        </pc:cxnChg>
        <pc:cxnChg chg="add del mod">
          <ac:chgData name="Andrew Summers" userId="8c6c4987-a40f-4e85-8b53-60d58ef94488" providerId="ADAL" clId="{2A0B6A1B-D0B9-404A-AEF6-2C6D5F5FE550}" dt="2022-11-13T20:29:54.024" v="668"/>
          <ac:cxnSpMkLst>
            <pc:docMk/>
            <pc:sldMk cId="4144049759" sldId="704"/>
            <ac:cxnSpMk id="12" creationId="{8CDBE0E4-1164-F693-ABCF-B6C7CC8E2EDF}"/>
          </ac:cxnSpMkLst>
        </pc:cxnChg>
        <pc:cxnChg chg="add mod">
          <ac:chgData name="Andrew Summers" userId="8c6c4987-a40f-4e85-8b53-60d58ef94488" providerId="ADAL" clId="{2A0B6A1B-D0B9-404A-AEF6-2C6D5F5FE550}" dt="2022-11-13T20:31:00.462" v="713" actId="1076"/>
          <ac:cxnSpMkLst>
            <pc:docMk/>
            <pc:sldMk cId="4144049759" sldId="704"/>
            <ac:cxnSpMk id="24" creationId="{D436C30C-C98D-B680-1235-DA6A04D686BF}"/>
          </ac:cxnSpMkLst>
        </pc:cxnChg>
        <pc:cxnChg chg="add mod">
          <ac:chgData name="Andrew Summers" userId="8c6c4987-a40f-4e85-8b53-60d58ef94488" providerId="ADAL" clId="{2A0B6A1B-D0B9-404A-AEF6-2C6D5F5FE550}" dt="2022-11-13T20:31:17.063" v="717" actId="1076"/>
          <ac:cxnSpMkLst>
            <pc:docMk/>
            <pc:sldMk cId="4144049759" sldId="704"/>
            <ac:cxnSpMk id="25" creationId="{FFEE3D9A-AC5D-CD73-40A1-87B419A57CA4}"/>
          </ac:cxnSpMkLst>
        </pc:cxnChg>
        <pc:cxnChg chg="add mod">
          <ac:chgData name="Andrew Summers" userId="8c6c4987-a40f-4e85-8b53-60d58ef94488" providerId="ADAL" clId="{2A0B6A1B-D0B9-404A-AEF6-2C6D5F5FE550}" dt="2022-11-13T20:31:58.695" v="734" actId="1076"/>
          <ac:cxnSpMkLst>
            <pc:docMk/>
            <pc:sldMk cId="4144049759" sldId="704"/>
            <ac:cxnSpMk id="26" creationId="{7872422E-9800-DE22-83FE-DB6EC0FF076E}"/>
          </ac:cxnSpMkLst>
        </pc:cxnChg>
        <pc:cxnChg chg="add mod">
          <ac:chgData name="Andrew Summers" userId="8c6c4987-a40f-4e85-8b53-60d58ef94488" providerId="ADAL" clId="{2A0B6A1B-D0B9-404A-AEF6-2C6D5F5FE550}" dt="2022-11-13T20:32:09.990" v="738" actId="1076"/>
          <ac:cxnSpMkLst>
            <pc:docMk/>
            <pc:sldMk cId="4144049759" sldId="704"/>
            <ac:cxnSpMk id="27" creationId="{AC3092E1-4757-EF31-E763-0A851D37C35D}"/>
          </ac:cxnSpMkLst>
        </pc:cxnChg>
      </pc:sldChg>
      <pc:sldChg chg="addSp delSp modSp add mod">
        <pc:chgData name="Andrew Summers" userId="8c6c4987-a40f-4e85-8b53-60d58ef94488" providerId="ADAL" clId="{2A0B6A1B-D0B9-404A-AEF6-2C6D5F5FE550}" dt="2022-11-14T09:15:23.728" v="4993" actId="207"/>
        <pc:sldMkLst>
          <pc:docMk/>
          <pc:sldMk cId="1015730" sldId="705"/>
        </pc:sldMkLst>
        <pc:spChg chg="mod">
          <ac:chgData name="Andrew Summers" userId="8c6c4987-a40f-4e85-8b53-60d58ef94488" providerId="ADAL" clId="{2A0B6A1B-D0B9-404A-AEF6-2C6D5F5FE550}" dt="2022-11-13T20:34:53.074" v="838" actId="20577"/>
          <ac:spMkLst>
            <pc:docMk/>
            <pc:sldMk cId="1015730" sldId="705"/>
            <ac:spMk id="2" creationId="{1E3570AF-52D2-F12B-BFC5-E525083F831B}"/>
          </ac:spMkLst>
        </pc:spChg>
        <pc:spChg chg="add mod">
          <ac:chgData name="Andrew Summers" userId="8c6c4987-a40f-4e85-8b53-60d58ef94488" providerId="ADAL" clId="{2A0B6A1B-D0B9-404A-AEF6-2C6D5F5FE550}" dt="2022-11-14T09:15:23.728" v="4993" actId="207"/>
          <ac:spMkLst>
            <pc:docMk/>
            <pc:sldMk cId="1015730" sldId="705"/>
            <ac:spMk id="8" creationId="{4556E2F5-E874-CE82-F2FF-3D84A90522CB}"/>
          </ac:spMkLst>
        </pc:spChg>
        <pc:spChg chg="del">
          <ac:chgData name="Andrew Summers" userId="8c6c4987-a40f-4e85-8b53-60d58ef94488" providerId="ADAL" clId="{2A0B6A1B-D0B9-404A-AEF6-2C6D5F5FE550}" dt="2022-11-13T20:33:13.184" v="747" actId="478"/>
          <ac:spMkLst>
            <pc:docMk/>
            <pc:sldMk cId="1015730" sldId="705"/>
            <ac:spMk id="28" creationId="{5A032868-6433-81E1-41D7-C2AC3F0C767E}"/>
          </ac:spMkLst>
        </pc:spChg>
        <pc:spChg chg="del">
          <ac:chgData name="Andrew Summers" userId="8c6c4987-a40f-4e85-8b53-60d58ef94488" providerId="ADAL" clId="{2A0B6A1B-D0B9-404A-AEF6-2C6D5F5FE550}" dt="2022-11-13T20:33:13.184" v="747" actId="478"/>
          <ac:spMkLst>
            <pc:docMk/>
            <pc:sldMk cId="1015730" sldId="705"/>
            <ac:spMk id="29" creationId="{50AD728B-664C-A855-5540-B84033671388}"/>
          </ac:spMkLst>
        </pc:spChg>
        <pc:spChg chg="del">
          <ac:chgData name="Andrew Summers" userId="8c6c4987-a40f-4e85-8b53-60d58ef94488" providerId="ADAL" clId="{2A0B6A1B-D0B9-404A-AEF6-2C6D5F5FE550}" dt="2022-11-13T20:33:13.184" v="747" actId="478"/>
          <ac:spMkLst>
            <pc:docMk/>
            <pc:sldMk cId="1015730" sldId="705"/>
            <ac:spMk id="30" creationId="{281F1EA4-B052-7A31-090F-9F45ACD79177}"/>
          </ac:spMkLst>
        </pc:spChg>
        <pc:spChg chg="del">
          <ac:chgData name="Andrew Summers" userId="8c6c4987-a40f-4e85-8b53-60d58ef94488" providerId="ADAL" clId="{2A0B6A1B-D0B9-404A-AEF6-2C6D5F5FE550}" dt="2022-11-13T20:33:13.184" v="747" actId="478"/>
          <ac:spMkLst>
            <pc:docMk/>
            <pc:sldMk cId="1015730" sldId="705"/>
            <ac:spMk id="31" creationId="{6FADDC9C-94DF-593C-9C19-669BB98423ED}"/>
          </ac:spMkLst>
        </pc:spChg>
        <pc:spChg chg="del">
          <ac:chgData name="Andrew Summers" userId="8c6c4987-a40f-4e85-8b53-60d58ef94488" providerId="ADAL" clId="{2A0B6A1B-D0B9-404A-AEF6-2C6D5F5FE550}" dt="2022-11-13T20:33:13.184" v="747" actId="478"/>
          <ac:spMkLst>
            <pc:docMk/>
            <pc:sldMk cId="1015730" sldId="705"/>
            <ac:spMk id="32" creationId="{ACC0AAD4-8660-2705-D95D-2FC132904A0D}"/>
          </ac:spMkLst>
        </pc:spChg>
        <pc:picChg chg="add mod">
          <ac:chgData name="Andrew Summers" userId="8c6c4987-a40f-4e85-8b53-60d58ef94488" providerId="ADAL" clId="{2A0B6A1B-D0B9-404A-AEF6-2C6D5F5FE550}" dt="2022-11-13T20:33:37.175" v="749" actId="1076"/>
          <ac:picMkLst>
            <pc:docMk/>
            <pc:sldMk cId="1015730" sldId="705"/>
            <ac:picMk id="3" creationId="{66A78BD6-8E5A-8EAD-A3BC-6632619C5E68}"/>
          </ac:picMkLst>
        </pc:picChg>
        <pc:picChg chg="del">
          <ac:chgData name="Andrew Summers" userId="8c6c4987-a40f-4e85-8b53-60d58ef94488" providerId="ADAL" clId="{2A0B6A1B-D0B9-404A-AEF6-2C6D5F5FE550}" dt="2022-11-13T20:33:10.993" v="746" actId="478"/>
          <ac:picMkLst>
            <pc:docMk/>
            <pc:sldMk cId="1015730" sldId="705"/>
            <ac:picMk id="22" creationId="{665958BA-05FA-35BD-F5E9-A61FB0DC1071}"/>
          </ac:picMkLst>
        </pc:picChg>
        <pc:cxnChg chg="del">
          <ac:chgData name="Andrew Summers" userId="8c6c4987-a40f-4e85-8b53-60d58ef94488" providerId="ADAL" clId="{2A0B6A1B-D0B9-404A-AEF6-2C6D5F5FE550}" dt="2022-11-13T20:33:13.184" v="747" actId="478"/>
          <ac:cxnSpMkLst>
            <pc:docMk/>
            <pc:sldMk cId="1015730" sldId="705"/>
            <ac:cxnSpMk id="24" creationId="{D436C30C-C98D-B680-1235-DA6A04D686BF}"/>
          </ac:cxnSpMkLst>
        </pc:cxnChg>
        <pc:cxnChg chg="del">
          <ac:chgData name="Andrew Summers" userId="8c6c4987-a40f-4e85-8b53-60d58ef94488" providerId="ADAL" clId="{2A0B6A1B-D0B9-404A-AEF6-2C6D5F5FE550}" dt="2022-11-13T20:33:13.184" v="747" actId="478"/>
          <ac:cxnSpMkLst>
            <pc:docMk/>
            <pc:sldMk cId="1015730" sldId="705"/>
            <ac:cxnSpMk id="25" creationId="{FFEE3D9A-AC5D-CD73-40A1-87B419A57CA4}"/>
          </ac:cxnSpMkLst>
        </pc:cxnChg>
        <pc:cxnChg chg="del">
          <ac:chgData name="Andrew Summers" userId="8c6c4987-a40f-4e85-8b53-60d58ef94488" providerId="ADAL" clId="{2A0B6A1B-D0B9-404A-AEF6-2C6D5F5FE550}" dt="2022-11-13T20:33:13.184" v="747" actId="478"/>
          <ac:cxnSpMkLst>
            <pc:docMk/>
            <pc:sldMk cId="1015730" sldId="705"/>
            <ac:cxnSpMk id="26" creationId="{7872422E-9800-DE22-83FE-DB6EC0FF076E}"/>
          </ac:cxnSpMkLst>
        </pc:cxnChg>
        <pc:cxnChg chg="del">
          <ac:chgData name="Andrew Summers" userId="8c6c4987-a40f-4e85-8b53-60d58ef94488" providerId="ADAL" clId="{2A0B6A1B-D0B9-404A-AEF6-2C6D5F5FE550}" dt="2022-11-13T20:33:13.184" v="747" actId="478"/>
          <ac:cxnSpMkLst>
            <pc:docMk/>
            <pc:sldMk cId="1015730" sldId="705"/>
            <ac:cxnSpMk id="27" creationId="{AC3092E1-4757-EF31-E763-0A851D37C35D}"/>
          </ac:cxnSpMkLst>
        </pc:cxnChg>
      </pc:sldChg>
      <pc:sldChg chg="addSp delSp modSp add mod">
        <pc:chgData name="Andrew Summers" userId="8c6c4987-a40f-4e85-8b53-60d58ef94488" providerId="ADAL" clId="{2A0B6A1B-D0B9-404A-AEF6-2C6D5F5FE550}" dt="2022-11-14T09:15:00.554" v="4990" actId="20577"/>
        <pc:sldMkLst>
          <pc:docMk/>
          <pc:sldMk cId="361780426" sldId="706"/>
        </pc:sldMkLst>
        <pc:spChg chg="del mod">
          <ac:chgData name="Andrew Summers" userId="8c6c4987-a40f-4e85-8b53-60d58ef94488" providerId="ADAL" clId="{2A0B6A1B-D0B9-404A-AEF6-2C6D5F5FE550}" dt="2022-11-13T20:34:47.671" v="829"/>
          <ac:spMkLst>
            <pc:docMk/>
            <pc:sldMk cId="361780426" sldId="706"/>
            <ac:spMk id="2" creationId="{1E3570AF-52D2-F12B-BFC5-E525083F831B}"/>
          </ac:spMkLst>
        </pc:spChg>
        <pc:spChg chg="add mod">
          <ac:chgData name="Andrew Summers" userId="8c6c4987-a40f-4e85-8b53-60d58ef94488" providerId="ADAL" clId="{2A0B6A1B-D0B9-404A-AEF6-2C6D5F5FE550}" dt="2022-11-14T09:15:00.554" v="4990" actId="20577"/>
          <ac:spMkLst>
            <pc:docMk/>
            <pc:sldMk cId="361780426" sldId="706"/>
            <ac:spMk id="11" creationId="{164F1E45-BD98-59D7-FAFE-6CC289FC120F}"/>
          </ac:spMkLst>
        </pc:spChg>
        <pc:spChg chg="add mod">
          <ac:chgData name="Andrew Summers" userId="8c6c4987-a40f-4e85-8b53-60d58ef94488" providerId="ADAL" clId="{2A0B6A1B-D0B9-404A-AEF6-2C6D5F5FE550}" dt="2022-11-13T20:35:25.201" v="880" actId="20577"/>
          <ac:spMkLst>
            <pc:docMk/>
            <pc:sldMk cId="361780426" sldId="706"/>
            <ac:spMk id="12" creationId="{A4880780-6375-D0E2-38AB-3A2E7207A238}"/>
          </ac:spMkLst>
        </pc:spChg>
        <pc:graphicFrameChg chg="add mod">
          <ac:chgData name="Andrew Summers" userId="8c6c4987-a40f-4e85-8b53-60d58ef94488" providerId="ADAL" clId="{2A0B6A1B-D0B9-404A-AEF6-2C6D5F5FE550}" dt="2022-11-13T20:35:27.007" v="881" actId="1076"/>
          <ac:graphicFrameMkLst>
            <pc:docMk/>
            <pc:sldMk cId="361780426" sldId="706"/>
            <ac:graphicFrameMk id="8" creationId="{B7390812-937B-C352-F355-87132DF3B582}"/>
          </ac:graphicFrameMkLst>
        </pc:graphicFrameChg>
        <pc:graphicFrameChg chg="add mod">
          <ac:chgData name="Andrew Summers" userId="8c6c4987-a40f-4e85-8b53-60d58ef94488" providerId="ADAL" clId="{2A0B6A1B-D0B9-404A-AEF6-2C6D5F5FE550}" dt="2022-11-13T20:34:34.169" v="819"/>
          <ac:graphicFrameMkLst>
            <pc:docMk/>
            <pc:sldMk cId="361780426" sldId="706"/>
            <ac:graphicFrameMk id="10" creationId="{5DA233C0-FCFF-C3C6-A492-308A52A2CCC0}"/>
          </ac:graphicFrameMkLst>
        </pc:graphicFrameChg>
        <pc:picChg chg="del">
          <ac:chgData name="Andrew Summers" userId="8c6c4987-a40f-4e85-8b53-60d58ef94488" providerId="ADAL" clId="{2A0B6A1B-D0B9-404A-AEF6-2C6D5F5FE550}" dt="2022-11-13T20:34:31.787" v="818" actId="478"/>
          <ac:picMkLst>
            <pc:docMk/>
            <pc:sldMk cId="361780426" sldId="706"/>
            <ac:picMk id="3" creationId="{66A78BD6-8E5A-8EAD-A3BC-6632619C5E68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3T20:37:46.047" v="965" actId="113"/>
        <pc:sldMkLst>
          <pc:docMk/>
          <pc:sldMk cId="1295683392" sldId="707"/>
        </pc:sldMkLst>
        <pc:spChg chg="mod">
          <ac:chgData name="Andrew Summers" userId="8c6c4987-a40f-4e85-8b53-60d58ef94488" providerId="ADAL" clId="{2A0B6A1B-D0B9-404A-AEF6-2C6D5F5FE550}" dt="2022-11-13T20:35:52.533" v="890" actId="20577"/>
          <ac:spMkLst>
            <pc:docMk/>
            <pc:sldMk cId="1295683392" sldId="707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0:35:44.111" v="885" actId="478"/>
          <ac:spMkLst>
            <pc:docMk/>
            <pc:sldMk cId="1295683392" sldId="707"/>
            <ac:spMk id="11" creationId="{164F1E45-BD98-59D7-FAFE-6CC289FC120F}"/>
          </ac:spMkLst>
        </pc:spChg>
        <pc:spChg chg="mod">
          <ac:chgData name="Andrew Summers" userId="8c6c4987-a40f-4e85-8b53-60d58ef94488" providerId="ADAL" clId="{2A0B6A1B-D0B9-404A-AEF6-2C6D5F5FE550}" dt="2022-11-13T20:35:59.070" v="906" actId="20577"/>
          <ac:spMkLst>
            <pc:docMk/>
            <pc:sldMk cId="1295683392" sldId="707"/>
            <ac:spMk id="12" creationId="{A4880780-6375-D0E2-38AB-3A2E7207A238}"/>
          </ac:spMkLst>
        </pc:spChg>
        <pc:spChg chg="add mod">
          <ac:chgData name="Andrew Summers" userId="8c6c4987-a40f-4e85-8b53-60d58ef94488" providerId="ADAL" clId="{2A0B6A1B-D0B9-404A-AEF6-2C6D5F5FE550}" dt="2022-11-13T20:37:46.047" v="965" actId="113"/>
          <ac:spMkLst>
            <pc:docMk/>
            <pc:sldMk cId="1295683392" sldId="707"/>
            <ac:spMk id="13" creationId="{306BB380-C2E2-5073-D9A8-13E42EEF304A}"/>
          </ac:spMkLst>
        </pc:spChg>
        <pc:graphicFrameChg chg="del">
          <ac:chgData name="Andrew Summers" userId="8c6c4987-a40f-4e85-8b53-60d58ef94488" providerId="ADAL" clId="{2A0B6A1B-D0B9-404A-AEF6-2C6D5F5FE550}" dt="2022-11-13T20:35:41.012" v="883" actId="478"/>
          <ac:graphicFrameMkLst>
            <pc:docMk/>
            <pc:sldMk cId="1295683392" sldId="707"/>
            <ac:graphicFrameMk id="8" creationId="{B7390812-937B-C352-F355-87132DF3B582}"/>
          </ac:graphicFrameMkLst>
        </pc:graphicFrameChg>
        <pc:graphicFrameChg chg="del">
          <ac:chgData name="Andrew Summers" userId="8c6c4987-a40f-4e85-8b53-60d58ef94488" providerId="ADAL" clId="{2A0B6A1B-D0B9-404A-AEF6-2C6D5F5FE550}" dt="2022-11-13T20:35:41.714" v="884" actId="478"/>
          <ac:graphicFrameMkLst>
            <pc:docMk/>
            <pc:sldMk cId="1295683392" sldId="707"/>
            <ac:graphicFrameMk id="10" creationId="{5DA233C0-FCFF-C3C6-A492-308A52A2CCC0}"/>
          </ac:graphicFrameMkLst>
        </pc:graphicFrameChg>
        <pc:picChg chg="add mod">
          <ac:chgData name="Andrew Summers" userId="8c6c4987-a40f-4e85-8b53-60d58ef94488" providerId="ADAL" clId="{2A0B6A1B-D0B9-404A-AEF6-2C6D5F5FE550}" dt="2022-11-13T20:36:26.793" v="910" actId="14100"/>
          <ac:picMkLst>
            <pc:docMk/>
            <pc:sldMk cId="1295683392" sldId="707"/>
            <ac:picMk id="2" creationId="{B0EEE1D7-AD8E-6387-0E34-B2FD752A3D2F}"/>
          </ac:picMkLst>
        </pc:picChg>
        <pc:picChg chg="add del mod">
          <ac:chgData name="Andrew Summers" userId="8c6c4987-a40f-4e85-8b53-60d58ef94488" providerId="ADAL" clId="{2A0B6A1B-D0B9-404A-AEF6-2C6D5F5FE550}" dt="2022-11-13T20:36:53.004" v="913" actId="478"/>
          <ac:picMkLst>
            <pc:docMk/>
            <pc:sldMk cId="1295683392" sldId="707"/>
            <ac:picMk id="3" creationId="{8E757EA3-ABFD-FD34-D703-F5F5E2A3B596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3T20:50:46" v="1277" actId="113"/>
        <pc:sldMkLst>
          <pc:docMk/>
          <pc:sldMk cId="1816286281" sldId="708"/>
        </pc:sldMkLst>
        <pc:spChg chg="add mod">
          <ac:chgData name="Andrew Summers" userId="8c6c4987-a40f-4e85-8b53-60d58ef94488" providerId="ADAL" clId="{2A0B6A1B-D0B9-404A-AEF6-2C6D5F5FE550}" dt="2022-11-13T20:50:46" v="1277" actId="113"/>
          <ac:spMkLst>
            <pc:docMk/>
            <pc:sldMk cId="1816286281" sldId="708"/>
            <ac:spMk id="8" creationId="{C552E460-CCB1-AF1A-CCD6-32F64D572CE8}"/>
          </ac:spMkLst>
        </pc:spChg>
        <pc:spChg chg="mod">
          <ac:chgData name="Andrew Summers" userId="8c6c4987-a40f-4e85-8b53-60d58ef94488" providerId="ADAL" clId="{2A0B6A1B-D0B9-404A-AEF6-2C6D5F5FE550}" dt="2022-11-13T20:38:10.684" v="974" actId="20577"/>
          <ac:spMkLst>
            <pc:docMk/>
            <pc:sldMk cId="1816286281" sldId="708"/>
            <ac:spMk id="12" creationId="{A4880780-6375-D0E2-38AB-3A2E7207A238}"/>
          </ac:spMkLst>
        </pc:spChg>
        <pc:spChg chg="del">
          <ac:chgData name="Andrew Summers" userId="8c6c4987-a40f-4e85-8b53-60d58ef94488" providerId="ADAL" clId="{2A0B6A1B-D0B9-404A-AEF6-2C6D5F5FE550}" dt="2022-11-13T20:38:07.906" v="967" actId="478"/>
          <ac:spMkLst>
            <pc:docMk/>
            <pc:sldMk cId="1816286281" sldId="708"/>
            <ac:spMk id="13" creationId="{306BB380-C2E2-5073-D9A8-13E42EEF304A}"/>
          </ac:spMkLst>
        </pc:spChg>
        <pc:grpChg chg="mod">
          <ac:chgData name="Andrew Summers" userId="8c6c4987-a40f-4e85-8b53-60d58ef94488" providerId="ADAL" clId="{2A0B6A1B-D0B9-404A-AEF6-2C6D5F5FE550}" dt="2022-11-13T20:41:06.462" v="1162" actId="1076"/>
          <ac:grpSpMkLst>
            <pc:docMk/>
            <pc:sldMk cId="1816286281" sldId="708"/>
            <ac:grpSpMk id="18" creationId="{687838E2-5A43-35B7-BB8A-24AFED2DD005}"/>
          </ac:grpSpMkLst>
        </pc:grpChg>
        <pc:picChg chg="del">
          <ac:chgData name="Andrew Summers" userId="8c6c4987-a40f-4e85-8b53-60d58ef94488" providerId="ADAL" clId="{2A0B6A1B-D0B9-404A-AEF6-2C6D5F5FE550}" dt="2022-11-13T20:38:12.488" v="975" actId="478"/>
          <ac:picMkLst>
            <pc:docMk/>
            <pc:sldMk cId="1816286281" sldId="708"/>
            <ac:picMk id="2" creationId="{B0EEE1D7-AD8E-6387-0E34-B2FD752A3D2F}"/>
          </ac:picMkLst>
        </pc:picChg>
        <pc:picChg chg="add mod">
          <ac:chgData name="Andrew Summers" userId="8c6c4987-a40f-4e85-8b53-60d58ef94488" providerId="ADAL" clId="{2A0B6A1B-D0B9-404A-AEF6-2C6D5F5FE550}" dt="2022-11-13T20:38:24.398" v="978" actId="14100"/>
          <ac:picMkLst>
            <pc:docMk/>
            <pc:sldMk cId="1816286281" sldId="708"/>
            <ac:picMk id="3" creationId="{A517EF10-8668-C2A1-6A9C-9428297EA0E9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3T21:08:32.334" v="1784" actId="14100"/>
        <pc:sldMkLst>
          <pc:docMk/>
          <pc:sldMk cId="3989288741" sldId="709"/>
        </pc:sldMkLst>
        <pc:spChg chg="mod">
          <ac:chgData name="Andrew Summers" userId="8c6c4987-a40f-4e85-8b53-60d58ef94488" providerId="ADAL" clId="{2A0B6A1B-D0B9-404A-AEF6-2C6D5F5FE550}" dt="2022-11-13T20:42:47.784" v="1202" actId="20577"/>
          <ac:spMkLst>
            <pc:docMk/>
            <pc:sldMk cId="3989288741" sldId="709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0:41:36.664" v="1169" actId="478"/>
          <ac:spMkLst>
            <pc:docMk/>
            <pc:sldMk cId="3989288741" sldId="709"/>
            <ac:spMk id="8" creationId="{C552E460-CCB1-AF1A-CCD6-32F64D572CE8}"/>
          </ac:spMkLst>
        </pc:spChg>
        <pc:spChg chg="add del mod">
          <ac:chgData name="Andrew Summers" userId="8c6c4987-a40f-4e85-8b53-60d58ef94488" providerId="ADAL" clId="{2A0B6A1B-D0B9-404A-AEF6-2C6D5F5FE550}" dt="2022-11-13T20:49:40.488" v="1240" actId="11529"/>
          <ac:spMkLst>
            <pc:docMk/>
            <pc:sldMk cId="3989288741" sldId="709"/>
            <ac:spMk id="10" creationId="{30D8981F-D0BB-DFF1-3DF6-7515FD1B466B}"/>
          </ac:spMkLst>
        </pc:spChg>
        <pc:spChg chg="add del mod">
          <ac:chgData name="Andrew Summers" userId="8c6c4987-a40f-4e85-8b53-60d58ef94488" providerId="ADAL" clId="{2A0B6A1B-D0B9-404A-AEF6-2C6D5F5FE550}" dt="2022-11-13T20:59:17.119" v="1681"/>
          <ac:spMkLst>
            <pc:docMk/>
            <pc:sldMk cId="3989288741" sldId="709"/>
            <ac:spMk id="11" creationId="{77DB13FD-A68C-B15A-DAD2-84B9511E6F16}"/>
          </ac:spMkLst>
        </pc:spChg>
        <pc:spChg chg="del mod">
          <ac:chgData name="Andrew Summers" userId="8c6c4987-a40f-4e85-8b53-60d58ef94488" providerId="ADAL" clId="{2A0B6A1B-D0B9-404A-AEF6-2C6D5F5FE550}" dt="2022-11-13T20:49:45.388" v="1243"/>
          <ac:spMkLst>
            <pc:docMk/>
            <pc:sldMk cId="3989288741" sldId="709"/>
            <ac:spMk id="12" creationId="{A4880780-6375-D0E2-38AB-3A2E7207A238}"/>
          </ac:spMkLst>
        </pc:spChg>
        <pc:spChg chg="add mod">
          <ac:chgData name="Andrew Summers" userId="8c6c4987-a40f-4e85-8b53-60d58ef94488" providerId="ADAL" clId="{2A0B6A1B-D0B9-404A-AEF6-2C6D5F5FE550}" dt="2022-11-13T21:01:30.874" v="1699" actId="207"/>
          <ac:spMkLst>
            <pc:docMk/>
            <pc:sldMk cId="3989288741" sldId="709"/>
            <ac:spMk id="13" creationId="{8141204F-FBAE-C7A3-84B3-33C64739F90A}"/>
          </ac:spMkLst>
        </pc:spChg>
        <pc:spChg chg="add del mod">
          <ac:chgData name="Andrew Summers" userId="8c6c4987-a40f-4e85-8b53-60d58ef94488" providerId="ADAL" clId="{2A0B6A1B-D0B9-404A-AEF6-2C6D5F5FE550}" dt="2022-11-13T21:01:14.937" v="1698" actId="478"/>
          <ac:spMkLst>
            <pc:docMk/>
            <pc:sldMk cId="3989288741" sldId="709"/>
            <ac:spMk id="29" creationId="{7E8905EE-5406-CA32-F47F-F0AC917EA467}"/>
          </ac:spMkLst>
        </pc:spChg>
        <pc:spChg chg="add mod">
          <ac:chgData name="Andrew Summers" userId="8c6c4987-a40f-4e85-8b53-60d58ef94488" providerId="ADAL" clId="{2A0B6A1B-D0B9-404A-AEF6-2C6D5F5FE550}" dt="2022-11-13T21:08:10.213" v="1777" actId="1035"/>
          <ac:spMkLst>
            <pc:docMk/>
            <pc:sldMk cId="3989288741" sldId="709"/>
            <ac:spMk id="30" creationId="{1A0DF9A4-65D4-2E27-2213-D19CBCAF6CC2}"/>
          </ac:spMkLst>
        </pc:spChg>
        <pc:spChg chg="add mod">
          <ac:chgData name="Andrew Summers" userId="8c6c4987-a40f-4e85-8b53-60d58ef94488" providerId="ADAL" clId="{2A0B6A1B-D0B9-404A-AEF6-2C6D5F5FE550}" dt="2022-11-13T21:04:56.800" v="1731" actId="14100"/>
          <ac:spMkLst>
            <pc:docMk/>
            <pc:sldMk cId="3989288741" sldId="709"/>
            <ac:spMk id="43" creationId="{2FB92542-E83C-7896-AE55-916B0FBD1616}"/>
          </ac:spMkLst>
        </pc:spChg>
        <pc:spChg chg="add mod ord">
          <ac:chgData name="Andrew Summers" userId="8c6c4987-a40f-4e85-8b53-60d58ef94488" providerId="ADAL" clId="{2A0B6A1B-D0B9-404A-AEF6-2C6D5F5FE550}" dt="2022-11-13T21:08:32.334" v="1784" actId="14100"/>
          <ac:spMkLst>
            <pc:docMk/>
            <pc:sldMk cId="3989288741" sldId="709"/>
            <ac:spMk id="52" creationId="{7AF6F5BB-6E48-C9EE-2B95-3F75E141D5E0}"/>
          </ac:spMkLst>
        </pc:spChg>
        <pc:grpChg chg="mod">
          <ac:chgData name="Andrew Summers" userId="8c6c4987-a40f-4e85-8b53-60d58ef94488" providerId="ADAL" clId="{2A0B6A1B-D0B9-404A-AEF6-2C6D5F5FE550}" dt="2022-11-13T20:42:20.862" v="1174" actId="1076"/>
          <ac:grpSpMkLst>
            <pc:docMk/>
            <pc:sldMk cId="3989288741" sldId="709"/>
            <ac:grpSpMk id="18" creationId="{687838E2-5A43-35B7-BB8A-24AFED2DD005}"/>
          </ac:grpSpMkLst>
        </pc:grpChg>
        <pc:picChg chg="add mod">
          <ac:chgData name="Andrew Summers" userId="8c6c4987-a40f-4e85-8b53-60d58ef94488" providerId="ADAL" clId="{2A0B6A1B-D0B9-404A-AEF6-2C6D5F5FE550}" dt="2022-11-13T20:49:20.247" v="1236" actId="1076"/>
          <ac:picMkLst>
            <pc:docMk/>
            <pc:sldMk cId="3989288741" sldId="709"/>
            <ac:picMk id="2" creationId="{82D5AD88-CEDF-514F-94B4-C10EC3E3084F}"/>
          </ac:picMkLst>
        </pc:picChg>
        <pc:picChg chg="del">
          <ac:chgData name="Andrew Summers" userId="8c6c4987-a40f-4e85-8b53-60d58ef94488" providerId="ADAL" clId="{2A0B6A1B-D0B9-404A-AEF6-2C6D5F5FE550}" dt="2022-11-13T20:41:37.585" v="1170" actId="478"/>
          <ac:picMkLst>
            <pc:docMk/>
            <pc:sldMk cId="3989288741" sldId="709"/>
            <ac:picMk id="3" creationId="{A517EF10-8668-C2A1-6A9C-9428297EA0E9}"/>
          </ac:picMkLst>
        </pc:picChg>
        <pc:picChg chg="add del mod">
          <ac:chgData name="Andrew Summers" userId="8c6c4987-a40f-4e85-8b53-60d58ef94488" providerId="ADAL" clId="{2A0B6A1B-D0B9-404A-AEF6-2C6D5F5FE550}" dt="2022-11-13T20:59:17.119" v="1679" actId="478"/>
          <ac:picMkLst>
            <pc:docMk/>
            <pc:sldMk cId="3989288741" sldId="709"/>
            <ac:picMk id="19" creationId="{126AF54F-C14D-A3C7-ED33-F28423E9235D}"/>
          </ac:picMkLst>
        </pc:picChg>
        <pc:picChg chg="add mod">
          <ac:chgData name="Andrew Summers" userId="8c6c4987-a40f-4e85-8b53-60d58ef94488" providerId="ADAL" clId="{2A0B6A1B-D0B9-404A-AEF6-2C6D5F5FE550}" dt="2022-11-13T21:00:44.438" v="1693" actId="1076"/>
          <ac:picMkLst>
            <pc:docMk/>
            <pc:sldMk cId="3989288741" sldId="709"/>
            <ac:picMk id="21" creationId="{18CD0BF1-77D1-1A86-8AD6-4FE81C75FD4A}"/>
          </ac:picMkLst>
        </pc:picChg>
        <pc:picChg chg="add mod">
          <ac:chgData name="Andrew Summers" userId="8c6c4987-a40f-4e85-8b53-60d58ef94488" providerId="ADAL" clId="{2A0B6A1B-D0B9-404A-AEF6-2C6D5F5FE550}" dt="2022-11-13T20:59:22.485" v="1682" actId="1076"/>
          <ac:picMkLst>
            <pc:docMk/>
            <pc:sldMk cId="3989288741" sldId="709"/>
            <ac:picMk id="24" creationId="{7C590334-411D-A6B3-744A-88C060EB0497}"/>
          </ac:picMkLst>
        </pc:picChg>
        <pc:picChg chg="add mod">
          <ac:chgData name="Andrew Summers" userId="8c6c4987-a40f-4e85-8b53-60d58ef94488" providerId="ADAL" clId="{2A0B6A1B-D0B9-404A-AEF6-2C6D5F5FE550}" dt="2022-11-13T21:00:35.646" v="1690" actId="1076"/>
          <ac:picMkLst>
            <pc:docMk/>
            <pc:sldMk cId="3989288741" sldId="709"/>
            <ac:picMk id="26" creationId="{7EF7A954-508A-3145-3A93-5865CB94A263}"/>
          </ac:picMkLst>
        </pc:picChg>
        <pc:picChg chg="add mod">
          <ac:chgData name="Andrew Summers" userId="8c6c4987-a40f-4e85-8b53-60d58ef94488" providerId="ADAL" clId="{2A0B6A1B-D0B9-404A-AEF6-2C6D5F5FE550}" dt="2022-11-13T21:00:31.718" v="1689" actId="1076"/>
          <ac:picMkLst>
            <pc:docMk/>
            <pc:sldMk cId="3989288741" sldId="709"/>
            <ac:picMk id="28" creationId="{9F88A93C-E6AF-879D-44E2-E07140323DDD}"/>
          </ac:picMkLst>
        </pc:picChg>
        <pc:picChg chg="add mod">
          <ac:chgData name="Andrew Summers" userId="8c6c4987-a40f-4e85-8b53-60d58ef94488" providerId="ADAL" clId="{2A0B6A1B-D0B9-404A-AEF6-2C6D5F5FE550}" dt="2022-11-13T21:03:23.830" v="1716" actId="1076"/>
          <ac:picMkLst>
            <pc:docMk/>
            <pc:sldMk cId="3989288741" sldId="709"/>
            <ac:picMk id="32" creationId="{ACE159F2-BD3F-66F3-DE2A-1584E59EE7D0}"/>
          </ac:picMkLst>
        </pc:picChg>
        <pc:picChg chg="add mod">
          <ac:chgData name="Andrew Summers" userId="8c6c4987-a40f-4e85-8b53-60d58ef94488" providerId="ADAL" clId="{2A0B6A1B-D0B9-404A-AEF6-2C6D5F5FE550}" dt="2022-11-13T21:03:16.574" v="1714" actId="1076"/>
          <ac:picMkLst>
            <pc:docMk/>
            <pc:sldMk cId="3989288741" sldId="709"/>
            <ac:picMk id="34" creationId="{6FF6B8A4-D1F7-AF4D-04CB-C3861F5A0E6C}"/>
          </ac:picMkLst>
        </pc:picChg>
        <pc:picChg chg="add mod">
          <ac:chgData name="Andrew Summers" userId="8c6c4987-a40f-4e85-8b53-60d58ef94488" providerId="ADAL" clId="{2A0B6A1B-D0B9-404A-AEF6-2C6D5F5FE550}" dt="2022-11-13T21:03:21.558" v="1715" actId="1076"/>
          <ac:picMkLst>
            <pc:docMk/>
            <pc:sldMk cId="3989288741" sldId="709"/>
            <ac:picMk id="36" creationId="{C022740E-DC85-E914-CB65-54FC9BE3FE16}"/>
          </ac:picMkLst>
        </pc:picChg>
        <pc:picChg chg="add mod">
          <ac:chgData name="Andrew Summers" userId="8c6c4987-a40f-4e85-8b53-60d58ef94488" providerId="ADAL" clId="{2A0B6A1B-D0B9-404A-AEF6-2C6D5F5FE550}" dt="2022-11-13T21:04:30.070" v="1725" actId="1076"/>
          <ac:picMkLst>
            <pc:docMk/>
            <pc:sldMk cId="3989288741" sldId="709"/>
            <ac:picMk id="38" creationId="{B8D4A6D5-56D4-14FB-1C20-7CAA7AD751A5}"/>
          </ac:picMkLst>
        </pc:picChg>
        <pc:picChg chg="add mod">
          <ac:chgData name="Andrew Summers" userId="8c6c4987-a40f-4e85-8b53-60d58ef94488" providerId="ADAL" clId="{2A0B6A1B-D0B9-404A-AEF6-2C6D5F5FE550}" dt="2022-11-13T21:04:28.406" v="1724" actId="1076"/>
          <ac:picMkLst>
            <pc:docMk/>
            <pc:sldMk cId="3989288741" sldId="709"/>
            <ac:picMk id="40" creationId="{81E9B3B8-A2BA-EFE6-AF79-045148193CB4}"/>
          </ac:picMkLst>
        </pc:picChg>
        <pc:picChg chg="add mod">
          <ac:chgData name="Andrew Summers" userId="8c6c4987-a40f-4e85-8b53-60d58ef94488" providerId="ADAL" clId="{2A0B6A1B-D0B9-404A-AEF6-2C6D5F5FE550}" dt="2022-11-13T21:04:47.719" v="1728" actId="1076"/>
          <ac:picMkLst>
            <pc:docMk/>
            <pc:sldMk cId="3989288741" sldId="709"/>
            <ac:picMk id="42" creationId="{708E8F08-13A1-EA9D-A28F-EBE257BF334D}"/>
          </ac:picMkLst>
        </pc:picChg>
        <pc:picChg chg="add mod">
          <ac:chgData name="Andrew Summers" userId="8c6c4987-a40f-4e85-8b53-60d58ef94488" providerId="ADAL" clId="{2A0B6A1B-D0B9-404A-AEF6-2C6D5F5FE550}" dt="2022-11-13T21:08:25.270" v="1782" actId="1076"/>
          <ac:picMkLst>
            <pc:docMk/>
            <pc:sldMk cId="3989288741" sldId="709"/>
            <ac:picMk id="45" creationId="{A0911B6F-8A17-970F-8EFD-93F761D216CF}"/>
          </ac:picMkLst>
        </pc:picChg>
        <pc:picChg chg="add mod">
          <ac:chgData name="Andrew Summers" userId="8c6c4987-a40f-4e85-8b53-60d58ef94488" providerId="ADAL" clId="{2A0B6A1B-D0B9-404A-AEF6-2C6D5F5FE550}" dt="2022-11-13T21:08:26.678" v="1783" actId="1076"/>
          <ac:picMkLst>
            <pc:docMk/>
            <pc:sldMk cId="3989288741" sldId="709"/>
            <ac:picMk id="47" creationId="{F3D7C97F-8C02-4972-4300-71C53FB62D07}"/>
          </ac:picMkLst>
        </pc:picChg>
        <pc:picChg chg="add mod">
          <ac:chgData name="Andrew Summers" userId="8c6c4987-a40f-4e85-8b53-60d58ef94488" providerId="ADAL" clId="{2A0B6A1B-D0B9-404A-AEF6-2C6D5F5FE550}" dt="2022-11-13T21:08:22.910" v="1781" actId="14100"/>
          <ac:picMkLst>
            <pc:docMk/>
            <pc:sldMk cId="3989288741" sldId="709"/>
            <ac:picMk id="49" creationId="{9FC967FF-CA86-DDD6-DB34-CFCFB07484CA}"/>
          </ac:picMkLst>
        </pc:picChg>
        <pc:picChg chg="add mod">
          <ac:chgData name="Andrew Summers" userId="8c6c4987-a40f-4e85-8b53-60d58ef94488" providerId="ADAL" clId="{2A0B6A1B-D0B9-404A-AEF6-2C6D5F5FE550}" dt="2022-11-13T21:07:15.221" v="1756" actId="1076"/>
          <ac:picMkLst>
            <pc:docMk/>
            <pc:sldMk cId="3989288741" sldId="709"/>
            <ac:picMk id="51" creationId="{90348537-3518-DDE7-D48B-2EF140E49E66}"/>
          </ac:picMkLst>
        </pc:picChg>
        <pc:picChg chg="add mod">
          <ac:chgData name="Andrew Summers" userId="8c6c4987-a40f-4e85-8b53-60d58ef94488" providerId="ADAL" clId="{2A0B6A1B-D0B9-404A-AEF6-2C6D5F5FE550}" dt="2022-11-13T21:07:56.950" v="1760" actId="1076"/>
          <ac:picMkLst>
            <pc:docMk/>
            <pc:sldMk cId="3989288741" sldId="709"/>
            <ac:picMk id="54" creationId="{91649271-3861-0535-09BE-9AD078F36593}"/>
          </ac:picMkLst>
        </pc:picChg>
      </pc:sldChg>
      <pc:sldChg chg="add del">
        <pc:chgData name="Andrew Summers" userId="8c6c4987-a40f-4e85-8b53-60d58ef94488" providerId="ADAL" clId="{2A0B6A1B-D0B9-404A-AEF6-2C6D5F5FE550}" dt="2022-11-13T20:52:41.440" v="1393" actId="47"/>
        <pc:sldMkLst>
          <pc:docMk/>
          <pc:sldMk cId="620443209" sldId="710"/>
        </pc:sldMkLst>
      </pc:sldChg>
      <pc:sldChg chg="add del">
        <pc:chgData name="Andrew Summers" userId="8c6c4987-a40f-4e85-8b53-60d58ef94488" providerId="ADAL" clId="{2A0B6A1B-D0B9-404A-AEF6-2C6D5F5FE550}" dt="2022-11-13T20:52:42.143" v="1394" actId="47"/>
        <pc:sldMkLst>
          <pc:docMk/>
          <pc:sldMk cId="3813338246" sldId="711"/>
        </pc:sldMkLst>
      </pc:sldChg>
      <pc:sldChg chg="add del">
        <pc:chgData name="Andrew Summers" userId="8c6c4987-a40f-4e85-8b53-60d58ef94488" providerId="ADAL" clId="{2A0B6A1B-D0B9-404A-AEF6-2C6D5F5FE550}" dt="2022-11-13T20:52:43.232" v="1395" actId="47"/>
        <pc:sldMkLst>
          <pc:docMk/>
          <pc:sldMk cId="2146242195" sldId="712"/>
        </pc:sldMkLst>
      </pc:sldChg>
      <pc:sldChg chg="add del">
        <pc:chgData name="Andrew Summers" userId="8c6c4987-a40f-4e85-8b53-60d58ef94488" providerId="ADAL" clId="{2A0B6A1B-D0B9-404A-AEF6-2C6D5F5FE550}" dt="2022-11-13T20:52:39.835" v="1392" actId="47"/>
        <pc:sldMkLst>
          <pc:docMk/>
          <pc:sldMk cId="2786412999" sldId="713"/>
        </pc:sldMkLst>
      </pc:sldChg>
      <pc:sldChg chg="addSp delSp modSp add mod">
        <pc:chgData name="Andrew Summers" userId="8c6c4987-a40f-4e85-8b53-60d58ef94488" providerId="ADAL" clId="{2A0B6A1B-D0B9-404A-AEF6-2C6D5F5FE550}" dt="2022-11-14T09:14:37.776" v="4955" actId="20577"/>
        <pc:sldMkLst>
          <pc:docMk/>
          <pc:sldMk cId="810953728" sldId="714"/>
        </pc:sldMkLst>
        <pc:spChg chg="add mod">
          <ac:chgData name="Andrew Summers" userId="8c6c4987-a40f-4e85-8b53-60d58ef94488" providerId="ADAL" clId="{2A0B6A1B-D0B9-404A-AEF6-2C6D5F5FE550}" dt="2022-11-13T21:12:13.341" v="1912" actId="1076"/>
          <ac:spMkLst>
            <pc:docMk/>
            <pc:sldMk cId="810953728" sldId="714"/>
            <ac:spMk id="2" creationId="{A7B24A0B-CB78-FA2F-E0CA-ADEC0B8C45DC}"/>
          </ac:spMkLst>
        </pc:spChg>
        <pc:spChg chg="mod">
          <ac:chgData name="Andrew Summers" userId="8c6c4987-a40f-4e85-8b53-60d58ef94488" providerId="ADAL" clId="{2A0B6A1B-D0B9-404A-AEF6-2C6D5F5FE550}" dt="2022-11-13T21:11:42.894" v="1888" actId="1076"/>
          <ac:spMkLst>
            <pc:docMk/>
            <pc:sldMk cId="810953728" sldId="714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0:51:11.806" v="1279" actId="478"/>
          <ac:spMkLst>
            <pc:docMk/>
            <pc:sldMk cId="810953728" sldId="714"/>
            <ac:spMk id="8" creationId="{C552E460-CCB1-AF1A-CCD6-32F64D572CE8}"/>
          </ac:spMkLst>
        </pc:spChg>
        <pc:spChg chg="add mod">
          <ac:chgData name="Andrew Summers" userId="8c6c4987-a40f-4e85-8b53-60d58ef94488" providerId="ADAL" clId="{2A0B6A1B-D0B9-404A-AEF6-2C6D5F5FE550}" dt="2022-11-13T21:12:25.102" v="1915" actId="113"/>
          <ac:spMkLst>
            <pc:docMk/>
            <pc:sldMk cId="810953728" sldId="714"/>
            <ac:spMk id="10" creationId="{D4FDCE4E-7D1D-EA97-D277-00291E721F76}"/>
          </ac:spMkLst>
        </pc:spChg>
        <pc:spChg chg="add mod">
          <ac:chgData name="Andrew Summers" userId="8c6c4987-a40f-4e85-8b53-60d58ef94488" providerId="ADAL" clId="{2A0B6A1B-D0B9-404A-AEF6-2C6D5F5FE550}" dt="2022-11-13T21:14:36.110" v="2045" actId="1076"/>
          <ac:spMkLst>
            <pc:docMk/>
            <pc:sldMk cId="810953728" sldId="714"/>
            <ac:spMk id="11" creationId="{21F876BC-A738-2AA9-FF71-4881465738FE}"/>
          </ac:spMkLst>
        </pc:spChg>
        <pc:spChg chg="mod">
          <ac:chgData name="Andrew Summers" userId="8c6c4987-a40f-4e85-8b53-60d58ef94488" providerId="ADAL" clId="{2A0B6A1B-D0B9-404A-AEF6-2C6D5F5FE550}" dt="2022-11-13T21:11:59.970" v="1895" actId="5793"/>
          <ac:spMkLst>
            <pc:docMk/>
            <pc:sldMk cId="810953728" sldId="714"/>
            <ac:spMk id="12" creationId="{A4880780-6375-D0E2-38AB-3A2E7207A238}"/>
          </ac:spMkLst>
        </pc:spChg>
        <pc:spChg chg="add mod">
          <ac:chgData name="Andrew Summers" userId="8c6c4987-a40f-4e85-8b53-60d58ef94488" providerId="ADAL" clId="{2A0B6A1B-D0B9-404A-AEF6-2C6D5F5FE550}" dt="2022-11-13T21:27:42.096" v="2212" actId="1076"/>
          <ac:spMkLst>
            <pc:docMk/>
            <pc:sldMk cId="810953728" sldId="714"/>
            <ac:spMk id="22" creationId="{8DEDBCFF-4793-4669-21AA-37963B130037}"/>
          </ac:spMkLst>
        </pc:spChg>
        <pc:spChg chg="add mod">
          <ac:chgData name="Andrew Summers" userId="8c6c4987-a40f-4e85-8b53-60d58ef94488" providerId="ADAL" clId="{2A0B6A1B-D0B9-404A-AEF6-2C6D5F5FE550}" dt="2022-11-13T21:27:31.720" v="2209" actId="1076"/>
          <ac:spMkLst>
            <pc:docMk/>
            <pc:sldMk cId="810953728" sldId="714"/>
            <ac:spMk id="24" creationId="{D14A49E8-E22D-4041-F4C8-16295B87CC7D}"/>
          </ac:spMkLst>
        </pc:spChg>
        <pc:spChg chg="add del">
          <ac:chgData name="Andrew Summers" userId="8c6c4987-a40f-4e85-8b53-60d58ef94488" providerId="ADAL" clId="{2A0B6A1B-D0B9-404A-AEF6-2C6D5F5FE550}" dt="2022-11-13T21:25:57.308" v="2162" actId="478"/>
          <ac:spMkLst>
            <pc:docMk/>
            <pc:sldMk cId="810953728" sldId="714"/>
            <ac:spMk id="25" creationId="{387A035A-962C-F686-0F10-A71076B574F6}"/>
          </ac:spMkLst>
        </pc:spChg>
        <pc:spChg chg="add mod">
          <ac:chgData name="Andrew Summers" userId="8c6c4987-a40f-4e85-8b53-60d58ef94488" providerId="ADAL" clId="{2A0B6A1B-D0B9-404A-AEF6-2C6D5F5FE550}" dt="2022-11-14T09:14:37.776" v="4955" actId="20577"/>
          <ac:spMkLst>
            <pc:docMk/>
            <pc:sldMk cId="810953728" sldId="714"/>
            <ac:spMk id="26" creationId="{48A627BF-7E1A-BD44-B9A2-CBE96DDC5494}"/>
          </ac:spMkLst>
        </pc:spChg>
        <pc:grpChg chg="mod">
          <ac:chgData name="Andrew Summers" userId="8c6c4987-a40f-4e85-8b53-60d58ef94488" providerId="ADAL" clId="{2A0B6A1B-D0B9-404A-AEF6-2C6D5F5FE550}" dt="2022-11-13T21:11:45.869" v="1891" actId="1035"/>
          <ac:grpSpMkLst>
            <pc:docMk/>
            <pc:sldMk cId="810953728" sldId="714"/>
            <ac:grpSpMk id="18" creationId="{687838E2-5A43-35B7-BB8A-24AFED2DD005}"/>
          </ac:grpSpMkLst>
        </pc:grpChg>
        <pc:picChg chg="del">
          <ac:chgData name="Andrew Summers" userId="8c6c4987-a40f-4e85-8b53-60d58ef94488" providerId="ADAL" clId="{2A0B6A1B-D0B9-404A-AEF6-2C6D5F5FE550}" dt="2022-11-13T20:51:12.384" v="1280" actId="478"/>
          <ac:picMkLst>
            <pc:docMk/>
            <pc:sldMk cId="810953728" sldId="714"/>
            <ac:picMk id="3" creationId="{A517EF10-8668-C2A1-6A9C-9428297EA0E9}"/>
          </ac:picMkLst>
        </pc:picChg>
        <pc:picChg chg="add del">
          <ac:chgData name="Andrew Summers" userId="8c6c4987-a40f-4e85-8b53-60d58ef94488" providerId="ADAL" clId="{2A0B6A1B-D0B9-404A-AEF6-2C6D5F5FE550}" dt="2022-11-13T21:21:06.027" v="2047" actId="478"/>
          <ac:picMkLst>
            <pc:docMk/>
            <pc:sldMk cId="810953728" sldId="714"/>
            <ac:picMk id="14" creationId="{E2094D23-99D4-535C-D661-629849E69DB3}"/>
          </ac:picMkLst>
        </pc:picChg>
        <pc:picChg chg="add mod modCrop">
          <ac:chgData name="Andrew Summers" userId="8c6c4987-a40f-4e85-8b53-60d58ef94488" providerId="ADAL" clId="{2A0B6A1B-D0B9-404A-AEF6-2C6D5F5FE550}" dt="2022-11-13T21:24:12.637" v="2080" actId="1076"/>
          <ac:picMkLst>
            <pc:docMk/>
            <pc:sldMk cId="810953728" sldId="714"/>
            <ac:picMk id="20" creationId="{A54B6798-3264-15ED-2E20-E4C4D5EA203B}"/>
          </ac:picMkLst>
        </pc:picChg>
        <pc:picChg chg="add mod modCrop">
          <ac:chgData name="Andrew Summers" userId="8c6c4987-a40f-4e85-8b53-60d58ef94488" providerId="ADAL" clId="{2A0B6A1B-D0B9-404A-AEF6-2C6D5F5FE550}" dt="2022-11-13T21:29:14.624" v="2274" actId="14100"/>
          <ac:picMkLst>
            <pc:docMk/>
            <pc:sldMk cId="810953728" sldId="714"/>
            <ac:picMk id="21" creationId="{6BFF69CA-32DB-1D74-24A7-ED1D3B993BAA}"/>
          </ac:picMkLst>
        </pc:picChg>
      </pc:sldChg>
      <pc:sldChg chg="addSp modSp add mod">
        <pc:chgData name="Andrew Summers" userId="8c6c4987-a40f-4e85-8b53-60d58ef94488" providerId="ADAL" clId="{2A0B6A1B-D0B9-404A-AEF6-2C6D5F5FE550}" dt="2022-11-14T09:14:31.039" v="4945" actId="14100"/>
        <pc:sldMkLst>
          <pc:docMk/>
          <pc:sldMk cId="4167368051" sldId="715"/>
        </pc:sldMkLst>
        <pc:spChg chg="add mod">
          <ac:chgData name="Andrew Summers" userId="8c6c4987-a40f-4e85-8b53-60d58ef94488" providerId="ADAL" clId="{2A0B6A1B-D0B9-404A-AEF6-2C6D5F5FE550}" dt="2022-11-13T21:31:04.286" v="2504" actId="1076"/>
          <ac:spMkLst>
            <pc:docMk/>
            <pc:sldMk cId="4167368051" sldId="715"/>
            <ac:spMk id="2" creationId="{A4390598-BBFA-6B85-D9BE-A052669B975F}"/>
          </ac:spMkLst>
        </pc:spChg>
        <pc:spChg chg="add mod">
          <ac:chgData name="Andrew Summers" userId="8c6c4987-a40f-4e85-8b53-60d58ef94488" providerId="ADAL" clId="{2A0B6A1B-D0B9-404A-AEF6-2C6D5F5FE550}" dt="2022-11-13T21:32:22.306" v="2513" actId="113"/>
          <ac:spMkLst>
            <pc:docMk/>
            <pc:sldMk cId="4167368051" sldId="715"/>
            <ac:spMk id="3" creationId="{E3196032-12FD-4D9C-D671-09F7FB7B8DFB}"/>
          </ac:spMkLst>
        </pc:spChg>
        <pc:spChg chg="mod">
          <ac:chgData name="Andrew Summers" userId="8c6c4987-a40f-4e85-8b53-60d58ef94488" providerId="ADAL" clId="{2A0B6A1B-D0B9-404A-AEF6-2C6D5F5FE550}" dt="2022-11-13T20:51:43.036" v="1319" actId="20577"/>
          <ac:spMkLst>
            <pc:docMk/>
            <pc:sldMk cId="4167368051" sldId="715"/>
            <ac:spMk id="5" creationId="{5A85A9B2-56F0-5B7D-3162-729E295A5A8E}"/>
          </ac:spMkLst>
        </pc:spChg>
        <pc:spChg chg="add mod">
          <ac:chgData name="Andrew Summers" userId="8c6c4987-a40f-4e85-8b53-60d58ef94488" providerId="ADAL" clId="{2A0B6A1B-D0B9-404A-AEF6-2C6D5F5FE550}" dt="2022-11-13T21:32:16.793" v="2511" actId="1076"/>
          <ac:spMkLst>
            <pc:docMk/>
            <pc:sldMk cId="4167368051" sldId="715"/>
            <ac:spMk id="8" creationId="{5818632E-6C41-FCD5-0F2E-003FD3B768DC}"/>
          </ac:spMkLst>
        </pc:spChg>
        <pc:spChg chg="add mod">
          <ac:chgData name="Andrew Summers" userId="8c6c4987-a40f-4e85-8b53-60d58ef94488" providerId="ADAL" clId="{2A0B6A1B-D0B9-404A-AEF6-2C6D5F5FE550}" dt="2022-11-13T21:41:25.467" v="2884" actId="113"/>
          <ac:spMkLst>
            <pc:docMk/>
            <pc:sldMk cId="4167368051" sldId="715"/>
            <ac:spMk id="11" creationId="{A21B93F4-AA69-33C9-ED1C-91E443E422BD}"/>
          </ac:spMkLst>
        </pc:spChg>
        <pc:spChg chg="mod">
          <ac:chgData name="Andrew Summers" userId="8c6c4987-a40f-4e85-8b53-60d58ef94488" providerId="ADAL" clId="{2A0B6A1B-D0B9-404A-AEF6-2C6D5F5FE550}" dt="2022-11-13T20:51:50.810" v="1331" actId="20577"/>
          <ac:spMkLst>
            <pc:docMk/>
            <pc:sldMk cId="4167368051" sldId="715"/>
            <ac:spMk id="12" creationId="{A4880780-6375-D0E2-38AB-3A2E7207A238}"/>
          </ac:spMkLst>
        </pc:spChg>
        <pc:spChg chg="add mod">
          <ac:chgData name="Andrew Summers" userId="8c6c4987-a40f-4e85-8b53-60d58ef94488" providerId="ADAL" clId="{2A0B6A1B-D0B9-404A-AEF6-2C6D5F5FE550}" dt="2022-11-14T09:14:31.039" v="4945" actId="14100"/>
          <ac:spMkLst>
            <pc:docMk/>
            <pc:sldMk cId="4167368051" sldId="715"/>
            <ac:spMk id="13" creationId="{45976DEE-1862-4EED-A158-6777421B115A}"/>
          </ac:spMkLst>
        </pc:spChg>
        <pc:grpChg chg="mod">
          <ac:chgData name="Andrew Summers" userId="8c6c4987-a40f-4e85-8b53-60d58ef94488" providerId="ADAL" clId="{2A0B6A1B-D0B9-404A-AEF6-2C6D5F5FE550}" dt="2022-11-13T21:31:36.891" v="2506" actId="1076"/>
          <ac:grpSpMkLst>
            <pc:docMk/>
            <pc:sldMk cId="4167368051" sldId="715"/>
            <ac:grpSpMk id="18" creationId="{687838E2-5A43-35B7-BB8A-24AFED2DD005}"/>
          </ac:grpSpMkLst>
        </pc:grpChg>
        <pc:graphicFrameChg chg="add mod modGraphic">
          <ac:chgData name="Andrew Summers" userId="8c6c4987-a40f-4e85-8b53-60d58ef94488" providerId="ADAL" clId="{2A0B6A1B-D0B9-404A-AEF6-2C6D5F5FE550}" dt="2022-11-13T21:40:45.499" v="2752" actId="1076"/>
          <ac:graphicFrameMkLst>
            <pc:docMk/>
            <pc:sldMk cId="4167368051" sldId="715"/>
            <ac:graphicFrameMk id="10" creationId="{AA752FCA-FF44-D862-43FC-A8EA721F7791}"/>
          </ac:graphicFrameMkLst>
        </pc:graphicFrameChg>
      </pc:sldChg>
      <pc:sldChg chg="addSp delSp modSp add mod">
        <pc:chgData name="Andrew Summers" userId="8c6c4987-a40f-4e85-8b53-60d58ef94488" providerId="ADAL" clId="{2A0B6A1B-D0B9-404A-AEF6-2C6D5F5FE550}" dt="2022-11-14T09:13:58.315" v="4857" actId="1076"/>
        <pc:sldMkLst>
          <pc:docMk/>
          <pc:sldMk cId="1824029492" sldId="716"/>
        </pc:sldMkLst>
        <pc:spChg chg="add mod">
          <ac:chgData name="Andrew Summers" userId="8c6c4987-a40f-4e85-8b53-60d58ef94488" providerId="ADAL" clId="{2A0B6A1B-D0B9-404A-AEF6-2C6D5F5FE550}" dt="2022-11-13T21:42:45.871" v="2924"/>
          <ac:spMkLst>
            <pc:docMk/>
            <pc:sldMk cId="1824029492" sldId="716"/>
            <ac:spMk id="2" creationId="{72BF5F38-B556-DE28-9A2D-CCED9A5553FA}"/>
          </ac:spMkLst>
        </pc:spChg>
        <pc:spChg chg="add mod">
          <ac:chgData name="Andrew Summers" userId="8c6c4987-a40f-4e85-8b53-60d58ef94488" providerId="ADAL" clId="{2A0B6A1B-D0B9-404A-AEF6-2C6D5F5FE550}" dt="2022-11-13T21:48:09.248" v="3190" actId="113"/>
          <ac:spMkLst>
            <pc:docMk/>
            <pc:sldMk cId="1824029492" sldId="716"/>
            <ac:spMk id="3" creationId="{CE9C7A37-2F0A-1CEF-E226-4B9BC775245F}"/>
          </ac:spMkLst>
        </pc:spChg>
        <pc:spChg chg="mod">
          <ac:chgData name="Andrew Summers" userId="8c6c4987-a40f-4e85-8b53-60d58ef94488" providerId="ADAL" clId="{2A0B6A1B-D0B9-404A-AEF6-2C6D5F5FE550}" dt="2022-11-13T20:51:58.556" v="1334" actId="20577"/>
          <ac:spMkLst>
            <pc:docMk/>
            <pc:sldMk cId="1824029492" sldId="716"/>
            <ac:spMk id="5" creationId="{5A85A9B2-56F0-5B7D-3162-729E295A5A8E}"/>
          </ac:spMkLst>
        </pc:spChg>
        <pc:spChg chg="add mod">
          <ac:chgData name="Andrew Summers" userId="8c6c4987-a40f-4e85-8b53-60d58ef94488" providerId="ADAL" clId="{2A0B6A1B-D0B9-404A-AEF6-2C6D5F5FE550}" dt="2022-11-13T21:44:05.072" v="3173" actId="20577"/>
          <ac:spMkLst>
            <pc:docMk/>
            <pc:sldMk cId="1824029492" sldId="716"/>
            <ac:spMk id="8" creationId="{E6788063-8649-FAD3-D865-37A8AD25DC2E}"/>
          </ac:spMkLst>
        </pc:spChg>
        <pc:spChg chg="add mod">
          <ac:chgData name="Andrew Summers" userId="8c6c4987-a40f-4e85-8b53-60d58ef94488" providerId="ADAL" clId="{2A0B6A1B-D0B9-404A-AEF6-2C6D5F5FE550}" dt="2022-11-14T09:13:58.315" v="4857" actId="1076"/>
          <ac:spMkLst>
            <pc:docMk/>
            <pc:sldMk cId="1824029492" sldId="716"/>
            <ac:spMk id="11" creationId="{C2301A67-D077-F73E-A6AE-52CB9A1470FB}"/>
          </ac:spMkLst>
        </pc:spChg>
        <pc:spChg chg="mod">
          <ac:chgData name="Andrew Summers" userId="8c6c4987-a40f-4e85-8b53-60d58ef94488" providerId="ADAL" clId="{2A0B6A1B-D0B9-404A-AEF6-2C6D5F5FE550}" dt="2022-11-13T20:52:04.778" v="1350" actId="20577"/>
          <ac:spMkLst>
            <pc:docMk/>
            <pc:sldMk cId="1824029492" sldId="716"/>
            <ac:spMk id="12" creationId="{A4880780-6375-D0E2-38AB-3A2E7207A238}"/>
          </ac:spMkLst>
        </pc:spChg>
        <pc:spChg chg="add del mod">
          <ac:chgData name="Andrew Summers" userId="8c6c4987-a40f-4e85-8b53-60d58ef94488" providerId="ADAL" clId="{2A0B6A1B-D0B9-404A-AEF6-2C6D5F5FE550}" dt="2022-11-14T09:13:37.954" v="4823" actId="478"/>
          <ac:spMkLst>
            <pc:docMk/>
            <pc:sldMk cId="1824029492" sldId="716"/>
            <ac:spMk id="13" creationId="{D9E49300-77AE-5077-9875-3D19F313706E}"/>
          </ac:spMkLst>
        </pc:spChg>
        <pc:picChg chg="add mod">
          <ac:chgData name="Andrew Summers" userId="8c6c4987-a40f-4e85-8b53-60d58ef94488" providerId="ADAL" clId="{2A0B6A1B-D0B9-404A-AEF6-2C6D5F5FE550}" dt="2022-11-13T21:45:20.116" v="3176" actId="14100"/>
          <ac:picMkLst>
            <pc:docMk/>
            <pc:sldMk cId="1824029492" sldId="716"/>
            <ac:picMk id="10" creationId="{7C96BD61-B101-2851-6D1D-B935805D0E3D}"/>
          </ac:picMkLst>
        </pc:picChg>
      </pc:sldChg>
      <pc:sldChg chg="addSp modSp add mod">
        <pc:chgData name="Andrew Summers" userId="8c6c4987-a40f-4e85-8b53-60d58ef94488" providerId="ADAL" clId="{2A0B6A1B-D0B9-404A-AEF6-2C6D5F5FE550}" dt="2022-11-13T22:04:22.714" v="3643" actId="20577"/>
        <pc:sldMkLst>
          <pc:docMk/>
          <pc:sldMk cId="996469449" sldId="717"/>
        </pc:sldMkLst>
        <pc:spChg chg="add mod">
          <ac:chgData name="Andrew Summers" userId="8c6c4987-a40f-4e85-8b53-60d58ef94488" providerId="ADAL" clId="{2A0B6A1B-D0B9-404A-AEF6-2C6D5F5FE550}" dt="2022-11-13T21:53:54.082" v="3581" actId="14100"/>
          <ac:spMkLst>
            <pc:docMk/>
            <pc:sldMk cId="996469449" sldId="717"/>
            <ac:spMk id="2" creationId="{3C9F4077-5CC2-70A1-A946-F6FA1B952822}"/>
          </ac:spMkLst>
        </pc:spChg>
        <pc:spChg chg="add mod">
          <ac:chgData name="Andrew Summers" userId="8c6c4987-a40f-4e85-8b53-60d58ef94488" providerId="ADAL" clId="{2A0B6A1B-D0B9-404A-AEF6-2C6D5F5FE550}" dt="2022-11-13T21:48:46.695" v="3363" actId="20577"/>
          <ac:spMkLst>
            <pc:docMk/>
            <pc:sldMk cId="996469449" sldId="717"/>
            <ac:spMk id="3" creationId="{64388367-DD13-CD31-38EE-295724692788}"/>
          </ac:spMkLst>
        </pc:spChg>
        <pc:spChg chg="mod">
          <ac:chgData name="Andrew Summers" userId="8c6c4987-a40f-4e85-8b53-60d58ef94488" providerId="ADAL" clId="{2A0B6A1B-D0B9-404A-AEF6-2C6D5F5FE550}" dt="2022-11-13T20:52:12.101" v="1353" actId="20577"/>
          <ac:spMkLst>
            <pc:docMk/>
            <pc:sldMk cId="996469449" sldId="717"/>
            <ac:spMk id="5" creationId="{5A85A9B2-56F0-5B7D-3162-729E295A5A8E}"/>
          </ac:spMkLst>
        </pc:spChg>
        <pc:spChg chg="add mod">
          <ac:chgData name="Andrew Summers" userId="8c6c4987-a40f-4e85-8b53-60d58ef94488" providerId="ADAL" clId="{2A0B6A1B-D0B9-404A-AEF6-2C6D5F5FE550}" dt="2022-11-13T22:04:22.714" v="3643" actId="20577"/>
          <ac:spMkLst>
            <pc:docMk/>
            <pc:sldMk cId="996469449" sldId="717"/>
            <ac:spMk id="8" creationId="{7E6AFA9A-76E7-B29D-61E4-9DF733D9EEDA}"/>
          </ac:spMkLst>
        </pc:spChg>
        <pc:spChg chg="mod">
          <ac:chgData name="Andrew Summers" userId="8c6c4987-a40f-4e85-8b53-60d58ef94488" providerId="ADAL" clId="{2A0B6A1B-D0B9-404A-AEF6-2C6D5F5FE550}" dt="2022-11-13T21:53:57.560" v="3582" actId="1076"/>
          <ac:spMkLst>
            <pc:docMk/>
            <pc:sldMk cId="996469449" sldId="717"/>
            <ac:spMk id="9" creationId="{CCA8484C-9F08-0B5E-F54C-C357EF5D0722}"/>
          </ac:spMkLst>
        </pc:spChg>
        <pc:spChg chg="mod">
          <ac:chgData name="Andrew Summers" userId="8c6c4987-a40f-4e85-8b53-60d58ef94488" providerId="ADAL" clId="{2A0B6A1B-D0B9-404A-AEF6-2C6D5F5FE550}" dt="2022-11-13T20:52:20.879" v="1380" actId="20577"/>
          <ac:spMkLst>
            <pc:docMk/>
            <pc:sldMk cId="996469449" sldId="717"/>
            <ac:spMk id="12" creationId="{A4880780-6375-D0E2-38AB-3A2E7207A238}"/>
          </ac:spMkLst>
        </pc:spChg>
        <pc:picChg chg="add mod modCrop">
          <ac:chgData name="Andrew Summers" userId="8c6c4987-a40f-4e85-8b53-60d58ef94488" providerId="ADAL" clId="{2A0B6A1B-D0B9-404A-AEF6-2C6D5F5FE550}" dt="2022-11-13T22:03:53.634" v="3621" actId="14100"/>
          <ac:picMkLst>
            <pc:docMk/>
            <pc:sldMk cId="996469449" sldId="717"/>
            <ac:picMk id="11" creationId="{4F7294FD-523D-24E8-DA93-833342FF7DB0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4T09:13:13.495" v="4769" actId="113"/>
        <pc:sldMkLst>
          <pc:docMk/>
          <pc:sldMk cId="131163204" sldId="718"/>
        </pc:sldMkLst>
        <pc:spChg chg="add mod">
          <ac:chgData name="Andrew Summers" userId="8c6c4987-a40f-4e85-8b53-60d58ef94488" providerId="ADAL" clId="{2A0B6A1B-D0B9-404A-AEF6-2C6D5F5FE550}" dt="2022-11-14T09:13:13.495" v="4769" actId="113"/>
          <ac:spMkLst>
            <pc:docMk/>
            <pc:sldMk cId="131163204" sldId="718"/>
            <ac:spMk id="2" creationId="{82E63B9F-758A-0FB7-CFD7-7AABD289B99A}"/>
          </ac:spMkLst>
        </pc:spChg>
        <pc:spChg chg="add mod">
          <ac:chgData name="Andrew Summers" userId="8c6c4987-a40f-4e85-8b53-60d58ef94488" providerId="ADAL" clId="{2A0B6A1B-D0B9-404A-AEF6-2C6D5F5FE550}" dt="2022-11-13T22:14:24.226" v="4486" actId="14100"/>
          <ac:spMkLst>
            <pc:docMk/>
            <pc:sldMk cId="131163204" sldId="718"/>
            <ac:spMk id="3" creationId="{73A02238-D73E-BBD0-BE7D-E04FB5033887}"/>
          </ac:spMkLst>
        </pc:spChg>
        <pc:spChg chg="mod">
          <ac:chgData name="Andrew Summers" userId="8c6c4987-a40f-4e85-8b53-60d58ef94488" providerId="ADAL" clId="{2A0B6A1B-D0B9-404A-AEF6-2C6D5F5FE550}" dt="2022-11-13T21:56:06.377" v="3590" actId="1076"/>
          <ac:spMkLst>
            <pc:docMk/>
            <pc:sldMk cId="131163204" sldId="718"/>
            <ac:spMk id="5" creationId="{5A85A9B2-56F0-5B7D-3162-729E295A5A8E}"/>
          </ac:spMkLst>
        </pc:spChg>
        <pc:spChg chg="add mod">
          <ac:chgData name="Andrew Summers" userId="8c6c4987-a40f-4e85-8b53-60d58ef94488" providerId="ADAL" clId="{2A0B6A1B-D0B9-404A-AEF6-2C6D5F5FE550}" dt="2022-11-13T22:14:20.970" v="4485" actId="1076"/>
          <ac:spMkLst>
            <pc:docMk/>
            <pc:sldMk cId="131163204" sldId="718"/>
            <ac:spMk id="8" creationId="{3C3E38B7-0A16-58DC-2447-473328EDF850}"/>
          </ac:spMkLst>
        </pc:spChg>
        <pc:spChg chg="mod">
          <ac:chgData name="Andrew Summers" userId="8c6c4987-a40f-4e85-8b53-60d58ef94488" providerId="ADAL" clId="{2A0B6A1B-D0B9-404A-AEF6-2C6D5F5FE550}" dt="2022-11-13T21:55:50.561" v="3589" actId="1076"/>
          <ac:spMkLst>
            <pc:docMk/>
            <pc:sldMk cId="131163204" sldId="718"/>
            <ac:spMk id="9" creationId="{CCA8484C-9F08-0B5E-F54C-C357EF5D0722}"/>
          </ac:spMkLst>
        </pc:spChg>
        <pc:spChg chg="del mod">
          <ac:chgData name="Andrew Summers" userId="8c6c4987-a40f-4e85-8b53-60d58ef94488" providerId="ADAL" clId="{2A0B6A1B-D0B9-404A-AEF6-2C6D5F5FE550}" dt="2022-11-13T20:52:35.575" v="1391"/>
          <ac:spMkLst>
            <pc:docMk/>
            <pc:sldMk cId="131163204" sldId="718"/>
            <ac:spMk id="12" creationId="{A4880780-6375-D0E2-38AB-3A2E7207A238}"/>
          </ac:spMkLst>
        </pc:spChg>
      </pc:sldChg>
      <pc:sldChg chg="delSp modSp add del mod">
        <pc:chgData name="Andrew Summers" userId="8c6c4987-a40f-4e85-8b53-60d58ef94488" providerId="ADAL" clId="{2A0B6A1B-D0B9-404A-AEF6-2C6D5F5FE550}" dt="2022-11-13T22:08:40.071" v="4034" actId="47"/>
        <pc:sldMkLst>
          <pc:docMk/>
          <pc:sldMk cId="255941538" sldId="719"/>
        </pc:sldMkLst>
        <pc:spChg chg="mod">
          <ac:chgData name="Andrew Summers" userId="8c6c4987-a40f-4e85-8b53-60d58ef94488" providerId="ADAL" clId="{2A0B6A1B-D0B9-404A-AEF6-2C6D5F5FE550}" dt="2022-11-13T22:07:11.473" v="3991" actId="14100"/>
          <ac:spMkLst>
            <pc:docMk/>
            <pc:sldMk cId="255941538" sldId="719"/>
            <ac:spMk id="2" creationId="{72BF5F38-B556-DE28-9A2D-CCED9A5553FA}"/>
          </ac:spMkLst>
        </pc:spChg>
        <pc:spChg chg="mod">
          <ac:chgData name="Andrew Summers" userId="8c6c4987-a40f-4e85-8b53-60d58ef94488" providerId="ADAL" clId="{2A0B6A1B-D0B9-404A-AEF6-2C6D5F5FE550}" dt="2022-11-13T22:07:06.252" v="3990" actId="113"/>
          <ac:spMkLst>
            <pc:docMk/>
            <pc:sldMk cId="255941538" sldId="719"/>
            <ac:spMk id="3" creationId="{CE9C7A37-2F0A-1CEF-E226-4B9BC775245F}"/>
          </ac:spMkLst>
        </pc:spChg>
        <pc:spChg chg="mod">
          <ac:chgData name="Andrew Summers" userId="8c6c4987-a40f-4e85-8b53-60d58ef94488" providerId="ADAL" clId="{2A0B6A1B-D0B9-404A-AEF6-2C6D5F5FE550}" dt="2022-11-13T22:06:32.363" v="3906" actId="20577"/>
          <ac:spMkLst>
            <pc:docMk/>
            <pc:sldMk cId="255941538" sldId="719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3T22:06:41.510" v="3912" actId="478"/>
          <ac:spMkLst>
            <pc:docMk/>
            <pc:sldMk cId="255941538" sldId="719"/>
            <ac:spMk id="8" creationId="{E6788063-8649-FAD3-D865-37A8AD25DC2E}"/>
          </ac:spMkLst>
        </pc:spChg>
        <pc:spChg chg="mod">
          <ac:chgData name="Andrew Summers" userId="8c6c4987-a40f-4e85-8b53-60d58ef94488" providerId="ADAL" clId="{2A0B6A1B-D0B9-404A-AEF6-2C6D5F5FE550}" dt="2022-11-13T22:07:15.579" v="3995" actId="1036"/>
          <ac:spMkLst>
            <pc:docMk/>
            <pc:sldMk cId="255941538" sldId="719"/>
            <ac:spMk id="9" creationId="{CCA8484C-9F08-0B5E-F54C-C357EF5D0722}"/>
          </ac:spMkLst>
        </pc:spChg>
        <pc:spChg chg="del mod">
          <ac:chgData name="Andrew Summers" userId="8c6c4987-a40f-4e85-8b53-60d58ef94488" providerId="ADAL" clId="{2A0B6A1B-D0B9-404A-AEF6-2C6D5F5FE550}" dt="2022-11-13T22:06:39.064" v="3911"/>
          <ac:spMkLst>
            <pc:docMk/>
            <pc:sldMk cId="255941538" sldId="719"/>
            <ac:spMk id="12" creationId="{A4880780-6375-D0E2-38AB-3A2E7207A238}"/>
          </ac:spMkLst>
        </pc:spChg>
        <pc:picChg chg="del">
          <ac:chgData name="Andrew Summers" userId="8c6c4987-a40f-4e85-8b53-60d58ef94488" providerId="ADAL" clId="{2A0B6A1B-D0B9-404A-AEF6-2C6D5F5FE550}" dt="2022-11-13T22:06:39.064" v="3909" actId="478"/>
          <ac:picMkLst>
            <pc:docMk/>
            <pc:sldMk cId="255941538" sldId="719"/>
            <ac:picMk id="10" creationId="{7C96BD61-B101-2851-6D1D-B935805D0E3D}"/>
          </ac:picMkLst>
        </pc:picChg>
      </pc:sldChg>
      <pc:sldChg chg="addSp delSp modSp add mod">
        <pc:chgData name="Andrew Summers" userId="8c6c4987-a40f-4e85-8b53-60d58ef94488" providerId="ADAL" clId="{2A0B6A1B-D0B9-404A-AEF6-2C6D5F5FE550}" dt="2022-11-14T09:14:15.118" v="4911" actId="20577"/>
        <pc:sldMkLst>
          <pc:docMk/>
          <pc:sldMk cId="2617374524" sldId="720"/>
        </pc:sldMkLst>
        <pc:spChg chg="add mod">
          <ac:chgData name="Andrew Summers" userId="8c6c4987-a40f-4e85-8b53-60d58ef94488" providerId="ADAL" clId="{2A0B6A1B-D0B9-404A-AEF6-2C6D5F5FE550}" dt="2022-11-14T09:14:15.118" v="4911" actId="20577"/>
          <ac:spMkLst>
            <pc:docMk/>
            <pc:sldMk cId="2617374524" sldId="720"/>
            <ac:spMk id="2" creationId="{1480B8F1-89CD-183B-B683-2BA3B57526EB}"/>
          </ac:spMkLst>
        </pc:spChg>
        <pc:spChg chg="mod">
          <ac:chgData name="Andrew Summers" userId="8c6c4987-a40f-4e85-8b53-60d58ef94488" providerId="ADAL" clId="{2A0B6A1B-D0B9-404A-AEF6-2C6D5F5FE550}" dt="2022-11-13T22:07:50.981" v="4014" actId="20577"/>
          <ac:spMkLst>
            <pc:docMk/>
            <pc:sldMk cId="2617374524" sldId="720"/>
            <ac:spMk id="5" creationId="{5A85A9B2-56F0-5B7D-3162-729E295A5A8E}"/>
          </ac:spMkLst>
        </pc:spChg>
        <pc:spChg chg="mod">
          <ac:chgData name="Andrew Summers" userId="8c6c4987-a40f-4e85-8b53-60d58ef94488" providerId="ADAL" clId="{2A0B6A1B-D0B9-404A-AEF6-2C6D5F5FE550}" dt="2022-11-14T09:09:55.004" v="4510" actId="113"/>
          <ac:spMkLst>
            <pc:docMk/>
            <pc:sldMk cId="2617374524" sldId="720"/>
            <ac:spMk id="8" creationId="{8286CC89-9ACF-6E23-6A3D-E6A6AD84B5CA}"/>
          </ac:spMkLst>
        </pc:spChg>
        <pc:grpChg chg="del">
          <ac:chgData name="Andrew Summers" userId="8c6c4987-a40f-4e85-8b53-60d58ef94488" providerId="ADAL" clId="{2A0B6A1B-D0B9-404A-AEF6-2C6D5F5FE550}" dt="2022-11-13T22:08:37.008" v="4033" actId="478"/>
          <ac:grpSpMkLst>
            <pc:docMk/>
            <pc:sldMk cId="2617374524" sldId="720"/>
            <ac:grpSpMk id="21" creationId="{DAE35E55-FA8D-E6E5-BF03-83E6D8029333}"/>
          </ac:grpSpMkLst>
        </pc:grpChg>
        <pc:picChg chg="add mod">
          <ac:chgData name="Andrew Summers" userId="8c6c4987-a40f-4e85-8b53-60d58ef94488" providerId="ADAL" clId="{2A0B6A1B-D0B9-404A-AEF6-2C6D5F5FE550}" dt="2022-11-13T22:13:18.579" v="4472" actId="1076"/>
          <ac:picMkLst>
            <pc:docMk/>
            <pc:sldMk cId="2617374524" sldId="720"/>
            <ac:picMk id="10" creationId="{E1D5C6A2-1BD6-B2E8-675E-99D83D8C81F1}"/>
          </ac:picMkLst>
        </pc:picChg>
        <pc:picChg chg="mod">
          <ac:chgData name="Andrew Summers" userId="8c6c4987-a40f-4e85-8b53-60d58ef94488" providerId="ADAL" clId="{2A0B6A1B-D0B9-404A-AEF6-2C6D5F5FE550}" dt="2022-11-13T22:13:22.043" v="4473" actId="14100"/>
          <ac:picMkLst>
            <pc:docMk/>
            <pc:sldMk cId="2617374524" sldId="720"/>
            <ac:picMk id="12" creationId="{78BDDB3E-220E-BAFC-39A7-CFDEA43A7952}"/>
          </ac:picMkLst>
        </pc:picChg>
      </pc:sldChg>
      <pc:sldChg chg="addSp delSp modSp add del mod">
        <pc:chgData name="Andrew Summers" userId="8c6c4987-a40f-4e85-8b53-60d58ef94488" providerId="ADAL" clId="{2A0B6A1B-D0B9-404A-AEF6-2C6D5F5FE550}" dt="2022-11-14T09:12:46.342" v="4633" actId="2696"/>
        <pc:sldMkLst>
          <pc:docMk/>
          <pc:sldMk cId="3859879756" sldId="721"/>
        </pc:sldMkLst>
        <pc:spChg chg="del">
          <ac:chgData name="Andrew Summers" userId="8c6c4987-a40f-4e85-8b53-60d58ef94488" providerId="ADAL" clId="{2A0B6A1B-D0B9-404A-AEF6-2C6D5F5FE550}" dt="2022-11-14T09:11:03.181" v="4520" actId="478"/>
          <ac:spMkLst>
            <pc:docMk/>
            <pc:sldMk cId="3859879756" sldId="721"/>
            <ac:spMk id="2" creationId="{82E63B9F-758A-0FB7-CFD7-7AABD289B99A}"/>
          </ac:spMkLst>
        </pc:spChg>
        <pc:spChg chg="del">
          <ac:chgData name="Andrew Summers" userId="8c6c4987-a40f-4e85-8b53-60d58ef94488" providerId="ADAL" clId="{2A0B6A1B-D0B9-404A-AEF6-2C6D5F5FE550}" dt="2022-11-14T09:11:28.645" v="4522" actId="478"/>
          <ac:spMkLst>
            <pc:docMk/>
            <pc:sldMk cId="3859879756" sldId="721"/>
            <ac:spMk id="3" creationId="{73A02238-D73E-BBD0-BE7D-E04FB5033887}"/>
          </ac:spMkLst>
        </pc:spChg>
        <pc:spChg chg="mod">
          <ac:chgData name="Andrew Summers" userId="8c6c4987-a40f-4e85-8b53-60d58ef94488" providerId="ADAL" clId="{2A0B6A1B-D0B9-404A-AEF6-2C6D5F5FE550}" dt="2022-11-14T09:11:53.997" v="4573" actId="20577"/>
          <ac:spMkLst>
            <pc:docMk/>
            <pc:sldMk cId="3859879756" sldId="721"/>
            <ac:spMk id="5" creationId="{5A85A9B2-56F0-5B7D-3162-729E295A5A8E}"/>
          </ac:spMkLst>
        </pc:spChg>
        <pc:spChg chg="del">
          <ac:chgData name="Andrew Summers" userId="8c6c4987-a40f-4e85-8b53-60d58ef94488" providerId="ADAL" clId="{2A0B6A1B-D0B9-404A-AEF6-2C6D5F5FE550}" dt="2022-11-14T09:11:27.948" v="4521" actId="478"/>
          <ac:spMkLst>
            <pc:docMk/>
            <pc:sldMk cId="3859879756" sldId="721"/>
            <ac:spMk id="8" creationId="{3C3E38B7-0A16-58DC-2447-473328EDF850}"/>
          </ac:spMkLst>
        </pc:spChg>
        <pc:spChg chg="add mod">
          <ac:chgData name="Andrew Summers" userId="8c6c4987-a40f-4e85-8b53-60d58ef94488" providerId="ADAL" clId="{2A0B6A1B-D0B9-404A-AEF6-2C6D5F5FE550}" dt="2022-11-14T09:11:47.724" v="4558" actId="20577"/>
          <ac:spMkLst>
            <pc:docMk/>
            <pc:sldMk cId="3859879756" sldId="721"/>
            <ac:spMk id="10" creationId="{E5829F85-98D4-8B03-44D1-540AE4F49885}"/>
          </ac:spMkLst>
        </pc:spChg>
        <pc:spChg chg="add mod">
          <ac:chgData name="Andrew Summers" userId="8c6c4987-a40f-4e85-8b53-60d58ef94488" providerId="ADAL" clId="{2A0B6A1B-D0B9-404A-AEF6-2C6D5F5FE550}" dt="2022-11-14T09:12:13.636" v="4600" actId="20577"/>
          <ac:spMkLst>
            <pc:docMk/>
            <pc:sldMk cId="3859879756" sldId="721"/>
            <ac:spMk id="11" creationId="{41562920-96DF-E463-2798-0850EAA8605E}"/>
          </ac:spMkLst>
        </pc:spChg>
        <pc:spChg chg="add mod">
          <ac:chgData name="Andrew Summers" userId="8c6c4987-a40f-4e85-8b53-60d58ef94488" providerId="ADAL" clId="{2A0B6A1B-D0B9-404A-AEF6-2C6D5F5FE550}" dt="2022-11-14T09:12:41.724" v="4632" actId="20577"/>
          <ac:spMkLst>
            <pc:docMk/>
            <pc:sldMk cId="3859879756" sldId="721"/>
            <ac:spMk id="12" creationId="{4BD961C7-814D-CEBC-91C9-4E9B7D2D7F5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energysystemscatapult.sharepoint.com/sites/TransportEasttransportemissions/Shared%20Documents/General/Working/Final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energysystemscatapult.sharepoint.com/sites/TransportEasttransportemissions/Shared%20Documents/General/Working/Final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CO</a:t>
            </a:r>
            <a:r>
              <a:rPr lang="en-US" b="1" baseline="-25000" dirty="0"/>
              <a:t>2</a:t>
            </a:r>
            <a:r>
              <a:rPr lang="en-US" b="1" dirty="0"/>
              <a:t> 2018  = 4.8Mt</a:t>
            </a:r>
            <a:r>
              <a:rPr lang="en-US" sz="1400" b="1" i="0" u="none" strike="noStrike" baseline="0" dirty="0">
                <a:effectLst/>
              </a:rPr>
              <a:t>CO</a:t>
            </a:r>
            <a:r>
              <a:rPr lang="en-US" sz="1400" b="1" i="0" u="none" strike="noStrike" baseline="-25000" dirty="0">
                <a:effectLst/>
              </a:rPr>
              <a:t>2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'Summary Tables'!$C$3</c:f>
              <c:strCache>
                <c:ptCount val="1"/>
                <c:pt idx="0">
                  <c:v>Total CO2 2018</c:v>
                </c:pt>
              </c:strCache>
            </c:strRef>
          </c:tx>
          <c:dPt>
            <c:idx val="0"/>
            <c:bubble3D val="0"/>
            <c:spPr>
              <a:solidFill>
                <a:srgbClr val="FF44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B-4FD4-B657-A4CEB7E41624}"/>
              </c:ext>
            </c:extLst>
          </c:dPt>
          <c:dPt>
            <c:idx val="1"/>
            <c:bubble3D val="0"/>
            <c:spPr>
              <a:solidFill>
                <a:srgbClr val="37F2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B-4FD4-B657-A4CEB7E41624}"/>
              </c:ext>
            </c:extLst>
          </c:dPt>
          <c:dPt>
            <c:idx val="2"/>
            <c:bubble3D val="0"/>
            <c:spPr>
              <a:solidFill>
                <a:srgbClr val="D5DE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B-4FD4-B657-A4CEB7E41624}"/>
              </c:ext>
            </c:extLst>
          </c:dPt>
          <c:dLbls>
            <c:delete val="1"/>
          </c:dLbls>
          <c:cat>
            <c:strRef>
              <c:f>'Summary Tables'!$B$4:$B$6</c:f>
              <c:strCache>
                <c:ptCount val="3"/>
                <c:pt idx="0">
                  <c:v>Urban</c:v>
                </c:pt>
                <c:pt idx="1">
                  <c:v>Market Town / Coastal Town / Large Rural Town</c:v>
                </c:pt>
                <c:pt idx="2">
                  <c:v>Rural</c:v>
                </c:pt>
              </c:strCache>
            </c:strRef>
          </c:cat>
          <c:val>
            <c:numRef>
              <c:f>'Summary Tables'!$C$4:$C$6</c:f>
              <c:numCache>
                <c:formatCode>General</c:formatCode>
                <c:ptCount val="3"/>
                <c:pt idx="0">
                  <c:v>1.4741226460384445</c:v>
                </c:pt>
                <c:pt idx="1">
                  <c:v>1.0275349162354572</c:v>
                </c:pt>
                <c:pt idx="2">
                  <c:v>2.2542245318724974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B-4FD4-B657-A4CEB7E416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11798222940138"/>
          <c:y val="0.19380252192932471"/>
          <c:w val="0.22059895325488971"/>
          <c:h val="0.64367271519634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 per person 2018 (t)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9569116360455"/>
          <c:y val="0.2159534206695779"/>
          <c:w val="0.73192497812773405"/>
          <c:h val="0.64897660718174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'Summary Tables'!$C$29</c:f>
              <c:strCache>
                <c:ptCount val="1"/>
                <c:pt idx="0">
                  <c:v>CO2 per person 2018 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C-4967-B074-4854F0EFDBD0}"/>
              </c:ext>
            </c:extLst>
          </c:dPt>
          <c:dPt>
            <c:idx val="1"/>
            <c:invertIfNegative val="0"/>
            <c:bubble3D val="0"/>
            <c:spPr>
              <a:solidFill>
                <a:srgbClr val="37F2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C-4967-B074-4854F0EFDBD0}"/>
              </c:ext>
            </c:extLst>
          </c:dPt>
          <c:dPt>
            <c:idx val="2"/>
            <c:invertIfNegative val="0"/>
            <c:bubble3D val="0"/>
            <c:spPr>
              <a:solidFill>
                <a:srgbClr val="D5DE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EC-4967-B074-4854F0EFDBD0}"/>
              </c:ext>
            </c:extLst>
          </c:dPt>
          <c:cat>
            <c:strRef>
              <c:f>'Summary Tables'!$B$30:$B$32</c:f>
              <c:strCache>
                <c:ptCount val="3"/>
                <c:pt idx="0">
                  <c:v>Urban</c:v>
                </c:pt>
                <c:pt idx="1">
                  <c:v>Market Town / 
Coastal Town / 
Large Rural Town</c:v>
                </c:pt>
                <c:pt idx="2">
                  <c:v>Rural</c:v>
                </c:pt>
              </c:strCache>
            </c:strRef>
          </c:cat>
          <c:val>
            <c:numRef>
              <c:f>'Summary Tables'!$C$30:$C$32</c:f>
              <c:numCache>
                <c:formatCode>General</c:formatCode>
                <c:ptCount val="3"/>
                <c:pt idx="0">
                  <c:v>1.3476990420050745</c:v>
                </c:pt>
                <c:pt idx="1">
                  <c:v>1.6331412563324108</c:v>
                </c:pt>
                <c:pt idx="2">
                  <c:v>1.6038218468527579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C-4967-B074-4854F0EFD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318842623"/>
        <c:axId val="400550015"/>
      </c:barChart>
      <c:catAx>
        <c:axId val="318842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50015"/>
        <c:crosses val="autoZero"/>
        <c:auto val="0"/>
        <c:lblAlgn val="ctr"/>
        <c:lblOffset val="100"/>
        <c:noMultiLvlLbl val="0"/>
      </c:catAx>
      <c:valAx>
        <c:axId val="400550015"/>
        <c:scaling>
          <c:orientation val="minMax"/>
          <c:max val="1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4262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0.36717</cdr:x>
      <cdr:y>0.40961</cdr:y>
    </cdr:from>
    <cdr:to>
      <cdr:x>0.56531</cdr:x>
      <cdr:y>0.4719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5585A18-D6B4-475D-81B7-4395C1465E12}"/>
            </a:ext>
          </a:extLst>
        </cdr:cNvPr>
        <cdr:cNvSpPr/>
      </cdr:nvSpPr>
      <cdr:spPr>
        <a:xfrm xmlns:a="http://schemas.openxmlformats.org/drawingml/2006/main">
          <a:off x="2351817" y="1316993"/>
          <a:ext cx="1269138" cy="200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93F7-3C45-43B2-A6EB-E8153F0663EA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17CE-C538-43FD-9B76-88F8B0F1E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5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 has also been using our new people-based model to test the wider implications of the move to EVs.</a:t>
            </a:r>
          </a:p>
          <a:p>
            <a:endParaRPr lang="en-GB" dirty="0"/>
          </a:p>
          <a:p>
            <a:r>
              <a:rPr lang="en-GB" dirty="0"/>
              <a:t>High EV uptake does make a substantial difference to transport emissions across the region – but doesn’t get us all the way. This illustrates the importance of also tackling emissions from larger vehicles – both freight and passenger transport.</a:t>
            </a:r>
          </a:p>
          <a:p>
            <a:endParaRPr lang="en-GB" dirty="0"/>
          </a:p>
          <a:p>
            <a:r>
              <a:rPr lang="en-GB" dirty="0"/>
              <a:t>EV Proportion by scenario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2019	2040 Baseline 	2040 High EV</a:t>
            </a:r>
          </a:p>
          <a:p>
            <a:r>
              <a:rPr lang="en-GB" dirty="0"/>
              <a:t>Car	1%	33%	88%</a:t>
            </a:r>
          </a:p>
          <a:p>
            <a:r>
              <a:rPr lang="en-GB" dirty="0"/>
              <a:t>LGV	0%	12%	81%</a:t>
            </a:r>
          </a:p>
          <a:p>
            <a:r>
              <a:rPr lang="en-GB" dirty="0"/>
              <a:t>Consistent with DfT’s common analytical 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417CE-C538-43FD-9B76-88F8B0F1EA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6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9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E061-EAFD-4A80-806E-80408480A8A9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6B77-7AFF-4108-9C2B-759BD1F3E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49519-0590-D9A4-DBDC-2F05693B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571" y="-16706"/>
            <a:ext cx="8328430" cy="6874706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BCC31D7-8047-DAB8-D977-16600EABD683}"/>
              </a:ext>
            </a:extLst>
          </p:cNvPr>
          <p:cNvSpPr/>
          <p:nvPr/>
        </p:nvSpPr>
        <p:spPr>
          <a:xfrm>
            <a:off x="-1361757" y="158750"/>
            <a:ext cx="5838508" cy="1455446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FA11F8E-D290-6044-8241-6785E2D70EF8}"/>
              </a:ext>
            </a:extLst>
          </p:cNvPr>
          <p:cNvSpPr/>
          <p:nvPr/>
        </p:nvSpPr>
        <p:spPr>
          <a:xfrm>
            <a:off x="4935793" y="4947663"/>
            <a:ext cx="7989028" cy="1418344"/>
          </a:xfrm>
          <a:prstGeom prst="flowChartTerminator">
            <a:avLst/>
          </a:prstGeom>
          <a:solidFill>
            <a:srgbClr val="00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3D34-58EB-FB4D-BA28-40F2BD287EFB}"/>
              </a:ext>
            </a:extLst>
          </p:cNvPr>
          <p:cNvSpPr txBox="1"/>
          <p:nvPr/>
        </p:nvSpPr>
        <p:spPr>
          <a:xfrm>
            <a:off x="6096000" y="5088509"/>
            <a:ext cx="605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Andrew Summers</a:t>
            </a:r>
          </a:p>
          <a:p>
            <a:r>
              <a:rPr lang="en-GB" sz="3000" dirty="0">
                <a:solidFill>
                  <a:schemeClr val="bg1"/>
                </a:solidFill>
              </a:rPr>
              <a:t>Strategic Director, Transport East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70597A-8B73-81BF-464B-FCCB35081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5" y="471783"/>
            <a:ext cx="2983773" cy="8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9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17056" y="288394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Strategic Approach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5AD88-CEDF-514F-94B4-C10EC3E30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6" t="38140" r="10631" b="12456"/>
          <a:stretch/>
        </p:blipFill>
        <p:spPr>
          <a:xfrm>
            <a:off x="0" y="1011246"/>
            <a:ext cx="12265871" cy="58503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41204F-FBAE-C7A3-84B3-33C64739F90A}"/>
              </a:ext>
            </a:extLst>
          </p:cNvPr>
          <p:cNvSpPr/>
          <p:nvPr/>
        </p:nvSpPr>
        <p:spPr>
          <a:xfrm>
            <a:off x="747177" y="4386031"/>
            <a:ext cx="2160034" cy="1824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 descr="Online meeting outline">
            <a:extLst>
              <a:ext uri="{FF2B5EF4-FFF2-40B4-BE49-F238E27FC236}">
                <a16:creationId xmlns:a16="http://schemas.microsoft.com/office/drawing/2014/main" id="{18CD0BF1-77D1-1A86-8AD6-4FE81C75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0002" y="4414969"/>
            <a:ext cx="914400" cy="914400"/>
          </a:xfrm>
          <a:prstGeom prst="rect">
            <a:avLst/>
          </a:prstGeom>
        </p:spPr>
      </p:pic>
      <p:pic>
        <p:nvPicPr>
          <p:cNvPr id="24" name="Graphic 23" descr="Wireless router with solid fill">
            <a:extLst>
              <a:ext uri="{FF2B5EF4-FFF2-40B4-BE49-F238E27FC236}">
                <a16:creationId xmlns:a16="http://schemas.microsoft.com/office/drawing/2014/main" id="{7C590334-411D-A6B3-744A-88C060EB0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804" y="5348188"/>
            <a:ext cx="914400" cy="914400"/>
          </a:xfrm>
          <a:prstGeom prst="rect">
            <a:avLst/>
          </a:prstGeom>
        </p:spPr>
      </p:pic>
      <p:pic>
        <p:nvPicPr>
          <p:cNvPr id="26" name="Graphic 25" descr="Neighborhood outline">
            <a:extLst>
              <a:ext uri="{FF2B5EF4-FFF2-40B4-BE49-F238E27FC236}">
                <a16:creationId xmlns:a16="http://schemas.microsoft.com/office/drawing/2014/main" id="{7EF7A954-508A-3145-3A93-5865CB94A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099" y="5246163"/>
            <a:ext cx="914400" cy="914400"/>
          </a:xfrm>
          <a:prstGeom prst="rect">
            <a:avLst/>
          </a:prstGeom>
        </p:spPr>
      </p:pic>
      <p:pic>
        <p:nvPicPr>
          <p:cNvPr id="28" name="Graphic 27" descr="Cycle with people outline">
            <a:extLst>
              <a:ext uri="{FF2B5EF4-FFF2-40B4-BE49-F238E27FC236}">
                <a16:creationId xmlns:a16="http://schemas.microsoft.com/office/drawing/2014/main" id="{9F88A93C-E6AF-879D-44E2-E07140323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402" y="4474723"/>
            <a:ext cx="829792" cy="8297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A0DF9A4-65D4-2E27-2213-D19CBCAF6CC2}"/>
              </a:ext>
            </a:extLst>
          </p:cNvPr>
          <p:cNvSpPr/>
          <p:nvPr/>
        </p:nvSpPr>
        <p:spPr>
          <a:xfrm>
            <a:off x="3322321" y="3371114"/>
            <a:ext cx="2160034" cy="1482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 descr="Bus with solid fill">
            <a:extLst>
              <a:ext uri="{FF2B5EF4-FFF2-40B4-BE49-F238E27FC236}">
                <a16:creationId xmlns:a16="http://schemas.microsoft.com/office/drawing/2014/main" id="{ACE159F2-BD3F-66F3-DE2A-1584E59EE7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1372" y="3370368"/>
            <a:ext cx="772777" cy="772777"/>
          </a:xfrm>
          <a:prstGeom prst="rect">
            <a:avLst/>
          </a:prstGeom>
        </p:spPr>
      </p:pic>
      <p:pic>
        <p:nvPicPr>
          <p:cNvPr id="34" name="Graphic 33" descr="Share outline">
            <a:extLst>
              <a:ext uri="{FF2B5EF4-FFF2-40B4-BE49-F238E27FC236}">
                <a16:creationId xmlns:a16="http://schemas.microsoft.com/office/drawing/2014/main" id="{6FF6B8A4-D1F7-AF4D-04CB-C3861F5A0E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53263" y="4092098"/>
            <a:ext cx="457200" cy="457200"/>
          </a:xfrm>
          <a:prstGeom prst="rect">
            <a:avLst/>
          </a:prstGeom>
        </p:spPr>
      </p:pic>
      <p:pic>
        <p:nvPicPr>
          <p:cNvPr id="36" name="Graphic 35" descr="Car with solid fill">
            <a:extLst>
              <a:ext uri="{FF2B5EF4-FFF2-40B4-BE49-F238E27FC236}">
                <a16:creationId xmlns:a16="http://schemas.microsoft.com/office/drawing/2014/main" id="{C022740E-DC85-E914-CB65-54FC9BE3F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3933" y="4210495"/>
            <a:ext cx="710216" cy="710216"/>
          </a:xfrm>
          <a:prstGeom prst="rect">
            <a:avLst/>
          </a:prstGeom>
        </p:spPr>
      </p:pic>
      <p:pic>
        <p:nvPicPr>
          <p:cNvPr id="38" name="Graphic 37" descr="Cycling with solid fill">
            <a:extLst>
              <a:ext uri="{FF2B5EF4-FFF2-40B4-BE49-F238E27FC236}">
                <a16:creationId xmlns:a16="http://schemas.microsoft.com/office/drawing/2014/main" id="{B8D4A6D5-56D4-14FB-1C20-7CAA7AD751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87290" y="4210455"/>
            <a:ext cx="528536" cy="528536"/>
          </a:xfrm>
          <a:prstGeom prst="rect">
            <a:avLst/>
          </a:prstGeom>
        </p:spPr>
      </p:pic>
      <p:pic>
        <p:nvPicPr>
          <p:cNvPr id="40" name="Graphic 39" descr="Walk with solid fill">
            <a:extLst>
              <a:ext uri="{FF2B5EF4-FFF2-40B4-BE49-F238E27FC236}">
                <a16:creationId xmlns:a16="http://schemas.microsoft.com/office/drawing/2014/main" id="{81E9B3B8-A2BA-EFE6-AF79-045148193C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17" y="4210455"/>
            <a:ext cx="498210" cy="498210"/>
          </a:xfrm>
          <a:prstGeom prst="rect">
            <a:avLst/>
          </a:prstGeom>
        </p:spPr>
      </p:pic>
      <p:pic>
        <p:nvPicPr>
          <p:cNvPr id="42" name="Graphic 41" descr="Train with solid fill">
            <a:extLst>
              <a:ext uri="{FF2B5EF4-FFF2-40B4-BE49-F238E27FC236}">
                <a16:creationId xmlns:a16="http://schemas.microsoft.com/office/drawing/2014/main" id="{708E8F08-13A1-EA9D-A28F-EBE257BF33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99259" y="3458441"/>
            <a:ext cx="596630" cy="59663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FB92542-E83C-7896-AE55-916B0FBD1616}"/>
              </a:ext>
            </a:extLst>
          </p:cNvPr>
          <p:cNvSpPr/>
          <p:nvPr/>
        </p:nvSpPr>
        <p:spPr>
          <a:xfrm>
            <a:off x="6021387" y="3098806"/>
            <a:ext cx="2160034" cy="1316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44" descr="Electric car with solid fill">
            <a:extLst>
              <a:ext uri="{FF2B5EF4-FFF2-40B4-BE49-F238E27FC236}">
                <a16:creationId xmlns:a16="http://schemas.microsoft.com/office/drawing/2014/main" id="{A0911B6F-8A17-970F-8EFD-93F761D216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200545" y="3684790"/>
            <a:ext cx="740562" cy="740562"/>
          </a:xfrm>
          <a:prstGeom prst="rect">
            <a:avLst/>
          </a:prstGeom>
        </p:spPr>
      </p:pic>
      <p:pic>
        <p:nvPicPr>
          <p:cNvPr id="47" name="Graphic 46" descr="Truck outline">
            <a:extLst>
              <a:ext uri="{FF2B5EF4-FFF2-40B4-BE49-F238E27FC236}">
                <a16:creationId xmlns:a16="http://schemas.microsoft.com/office/drawing/2014/main" id="{F3D7C97F-8C02-4972-4300-71C53FB62D0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58145" y="3098806"/>
            <a:ext cx="740563" cy="740563"/>
          </a:xfrm>
          <a:prstGeom prst="rect">
            <a:avLst/>
          </a:prstGeom>
        </p:spPr>
      </p:pic>
      <p:pic>
        <p:nvPicPr>
          <p:cNvPr id="49" name="Graphic 48" descr="Electric Tower with solid fill">
            <a:extLst>
              <a:ext uri="{FF2B5EF4-FFF2-40B4-BE49-F238E27FC236}">
                <a16:creationId xmlns:a16="http://schemas.microsoft.com/office/drawing/2014/main" id="{9FC967FF-CA86-DDD6-DB34-CFCFB07484C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238784" y="3339563"/>
            <a:ext cx="803582" cy="80358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7AF6F5BB-6E48-C9EE-2B95-3F75E141D5E0}"/>
              </a:ext>
            </a:extLst>
          </p:cNvPr>
          <p:cNvSpPr/>
          <p:nvPr/>
        </p:nvSpPr>
        <p:spPr>
          <a:xfrm>
            <a:off x="8512591" y="3078757"/>
            <a:ext cx="2160034" cy="1629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Graphic 50" descr="City with solid fill">
            <a:extLst>
              <a:ext uri="{FF2B5EF4-FFF2-40B4-BE49-F238E27FC236}">
                <a16:creationId xmlns:a16="http://schemas.microsoft.com/office/drawing/2014/main" id="{90348537-3518-DDE7-D48B-2EF140E49E6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714486" y="3098806"/>
            <a:ext cx="818864" cy="818864"/>
          </a:xfrm>
          <a:prstGeom prst="rect">
            <a:avLst/>
          </a:prstGeom>
        </p:spPr>
      </p:pic>
      <p:pic>
        <p:nvPicPr>
          <p:cNvPr id="54" name="Graphic 53" descr="Remote work outline">
            <a:extLst>
              <a:ext uri="{FF2B5EF4-FFF2-40B4-BE49-F238E27FC236}">
                <a16:creationId xmlns:a16="http://schemas.microsoft.com/office/drawing/2014/main" id="{91649271-3861-0535-09BE-9AD078F3659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805969" y="3162840"/>
            <a:ext cx="754830" cy="7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66909" y="297293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40076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Goal 1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Reducing the need to travel…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B24A0B-CB78-FA2F-E0CA-ADEC0B8C45DC}"/>
              </a:ext>
            </a:extLst>
          </p:cNvPr>
          <p:cNvSpPr/>
          <p:nvPr/>
        </p:nvSpPr>
        <p:spPr>
          <a:xfrm>
            <a:off x="0" y="1033744"/>
            <a:ext cx="4297363" cy="5884447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DCE4E-7D1D-EA97-D277-00291E721F76}"/>
              </a:ext>
            </a:extLst>
          </p:cNvPr>
          <p:cNvSpPr txBox="1"/>
          <p:nvPr/>
        </p:nvSpPr>
        <p:spPr>
          <a:xfrm>
            <a:off x="119876" y="1254868"/>
            <a:ext cx="386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…through </a:t>
            </a:r>
            <a:r>
              <a:rPr lang="en-GB" sz="2000" b="1" dirty="0"/>
              <a:t>local living, </a:t>
            </a:r>
            <a:r>
              <a:rPr lang="en-GB" sz="2000" dirty="0"/>
              <a:t>making it easier for people to </a:t>
            </a:r>
            <a:r>
              <a:rPr lang="en-GB" sz="2000" b="1" dirty="0"/>
              <a:t>access services and jobs locally</a:t>
            </a:r>
            <a:r>
              <a:rPr lang="en-GB" sz="2000" dirty="0"/>
              <a:t> or by </a:t>
            </a:r>
            <a:r>
              <a:rPr lang="en-GB" sz="2000" b="1" dirty="0"/>
              <a:t>digital means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876BC-A738-2AA9-FF71-4881465738FE}"/>
              </a:ext>
            </a:extLst>
          </p:cNvPr>
          <p:cNvSpPr txBox="1"/>
          <p:nvPr/>
        </p:nvSpPr>
        <p:spPr>
          <a:xfrm>
            <a:off x="393043" y="2752850"/>
            <a:ext cx="332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Digital connectivity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Digital Highways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Bring services closer to people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Travel Demand Management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4B6798-3264-15ED-2E20-E4C4D5EA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4" t="24243" r="35082" b="14736"/>
          <a:stretch/>
        </p:blipFill>
        <p:spPr>
          <a:xfrm>
            <a:off x="4686762" y="2020186"/>
            <a:ext cx="3461524" cy="45586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FF69CA-32DB-1D74-24A7-ED1D3B993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45" t="24435" r="7618" b="15328"/>
          <a:stretch/>
        </p:blipFill>
        <p:spPr>
          <a:xfrm>
            <a:off x="8651546" y="2020186"/>
            <a:ext cx="3540453" cy="44350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EDBCFF-4793-4669-21AA-37963B130037}"/>
              </a:ext>
            </a:extLst>
          </p:cNvPr>
          <p:cNvSpPr txBox="1"/>
          <p:nvPr/>
        </p:nvSpPr>
        <p:spPr>
          <a:xfrm>
            <a:off x="4794534" y="1355021"/>
            <a:ext cx="291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2050, (15% remote working)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A49E8-E22D-4041-F4C8-16295B87CC7D}"/>
              </a:ext>
            </a:extLst>
          </p:cNvPr>
          <p:cNvSpPr txBox="1"/>
          <p:nvPr/>
        </p:nvSpPr>
        <p:spPr>
          <a:xfrm>
            <a:off x="8989828" y="1254868"/>
            <a:ext cx="308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2050, (32% remote working</a:t>
            </a:r>
          </a:p>
          <a:p>
            <a:r>
              <a:rPr lang="en-GB" dirty="0">
                <a:solidFill>
                  <a:schemeClr val="accent5"/>
                </a:solidFill>
              </a:rPr>
              <a:t>[-400,000 trips a day]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627BF-7E1A-BD44-B9A2-CBE96DDC5494}"/>
              </a:ext>
            </a:extLst>
          </p:cNvPr>
          <p:cNvSpPr txBox="1"/>
          <p:nvPr/>
        </p:nvSpPr>
        <p:spPr>
          <a:xfrm>
            <a:off x="4686761" y="6538914"/>
            <a:ext cx="5754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Future Transport Scenarios, Cambridge Econometrics for Transport East, 2021</a:t>
            </a:r>
          </a:p>
        </p:txBody>
      </p:sp>
    </p:spTree>
    <p:extLst>
      <p:ext uri="{BB962C8B-B14F-4D97-AF65-F5344CB8AC3E}">
        <p14:creationId xmlns:p14="http://schemas.microsoft.com/office/powerpoint/2010/main" val="81095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17056" y="279149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Goal 2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Switch Modes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390598-BBFA-6B85-D9BE-A052669B975F}"/>
              </a:ext>
            </a:extLst>
          </p:cNvPr>
          <p:cNvSpPr/>
          <p:nvPr/>
        </p:nvSpPr>
        <p:spPr>
          <a:xfrm>
            <a:off x="0" y="994941"/>
            <a:ext cx="4297363" cy="5884447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96032-12FD-4D9C-D671-09F7FB7B8DFB}"/>
              </a:ext>
            </a:extLst>
          </p:cNvPr>
          <p:cNvSpPr txBox="1"/>
          <p:nvPr/>
        </p:nvSpPr>
        <p:spPr>
          <a:xfrm>
            <a:off x="119876" y="1254868"/>
            <a:ext cx="3868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…by supporting </a:t>
            </a:r>
            <a:r>
              <a:rPr lang="en-GB" sz="2000" b="1" dirty="0"/>
              <a:t>people</a:t>
            </a:r>
            <a:r>
              <a:rPr lang="en-GB" sz="2000" dirty="0"/>
              <a:t> to switch from private car to </a:t>
            </a:r>
            <a:r>
              <a:rPr lang="en-GB" sz="2000" b="1" dirty="0"/>
              <a:t>active, shared </a:t>
            </a:r>
            <a:r>
              <a:rPr lang="en-GB" sz="2000" dirty="0"/>
              <a:t>and </a:t>
            </a:r>
            <a:r>
              <a:rPr lang="en-GB" sz="2000" b="1" dirty="0"/>
              <a:t>passenger transport</a:t>
            </a:r>
            <a:r>
              <a:rPr lang="en-GB" sz="2000" dirty="0"/>
              <a:t>, and </a:t>
            </a:r>
            <a:r>
              <a:rPr lang="en-GB" sz="2000" b="1" dirty="0"/>
              <a:t>goods</a:t>
            </a:r>
            <a:r>
              <a:rPr lang="en-GB" sz="2000" dirty="0"/>
              <a:t> to more sustainable modes like </a:t>
            </a:r>
            <a:r>
              <a:rPr lang="en-GB" sz="2000" b="1" dirty="0"/>
              <a:t>rail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8632E-6C41-FCD5-0F2E-003FD3B768DC}"/>
              </a:ext>
            </a:extLst>
          </p:cNvPr>
          <p:cNvSpPr txBox="1"/>
          <p:nvPr/>
        </p:nvSpPr>
        <p:spPr>
          <a:xfrm>
            <a:off x="393043" y="3229550"/>
            <a:ext cx="3322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Breaking down barriers to sustainable travel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Supporting behaviour change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A752FCA-FF44-D862-43FC-A8EA721F7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24572"/>
              </p:ext>
            </p:extLst>
          </p:nvPr>
        </p:nvGraphicFramePr>
        <p:xfrm>
          <a:off x="5150853" y="2082964"/>
          <a:ext cx="597759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467">
                  <a:extLst>
                    <a:ext uri="{9D8B030D-6E8A-4147-A177-3AD203B41FA5}">
                      <a16:colId xmlns:a16="http://schemas.microsoft.com/office/drawing/2014/main" val="1487132901"/>
                    </a:ext>
                  </a:extLst>
                </a:gridCol>
                <a:gridCol w="3537123">
                  <a:extLst>
                    <a:ext uri="{9D8B030D-6E8A-4147-A177-3AD203B41FA5}">
                      <a16:colId xmlns:a16="http://schemas.microsoft.com/office/drawing/2014/main" val="2332489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Factor (barrier)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saying ‘very important’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96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6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Convenience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7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Personal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Frequency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Crowding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24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9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/>
                        <a:t>Health benefits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9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Carbon footprint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9016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1B93F4-AA69-33C9-ED1C-91E443E422BD}"/>
              </a:ext>
            </a:extLst>
          </p:cNvPr>
          <p:cNvSpPr txBox="1"/>
          <p:nvPr/>
        </p:nvSpPr>
        <p:spPr>
          <a:xfrm>
            <a:off x="5068110" y="1215787"/>
            <a:ext cx="643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your commute (or most common journey) what factors are important to you when considering your transport options?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76DEE-1862-4EED-A158-6777421B115A}"/>
              </a:ext>
            </a:extLst>
          </p:cNvPr>
          <p:cNvSpPr txBox="1"/>
          <p:nvPr/>
        </p:nvSpPr>
        <p:spPr>
          <a:xfrm>
            <a:off x="5150853" y="5948039"/>
            <a:ext cx="658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Transport East Public Survey on travel habits, Copper Consultancy for Transport East, 2021</a:t>
            </a:r>
          </a:p>
        </p:txBody>
      </p:sp>
    </p:spTree>
    <p:extLst>
      <p:ext uri="{BB962C8B-B14F-4D97-AF65-F5344CB8AC3E}">
        <p14:creationId xmlns:p14="http://schemas.microsoft.com/office/powerpoint/2010/main" val="416736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66909" y="326477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Goal 3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Switch Fuels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F5F38-B556-DE28-9A2D-CCED9A5553FA}"/>
              </a:ext>
            </a:extLst>
          </p:cNvPr>
          <p:cNvSpPr/>
          <p:nvPr/>
        </p:nvSpPr>
        <p:spPr>
          <a:xfrm>
            <a:off x="0" y="994941"/>
            <a:ext cx="4297363" cy="5884447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C7A37-2F0A-1CEF-E226-4B9BC775245F}"/>
              </a:ext>
            </a:extLst>
          </p:cNvPr>
          <p:cNvSpPr txBox="1"/>
          <p:nvPr/>
        </p:nvSpPr>
        <p:spPr>
          <a:xfrm>
            <a:off x="119876" y="1254868"/>
            <a:ext cx="386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…with all </a:t>
            </a:r>
            <a:r>
              <a:rPr lang="en-GB" sz="2000" b="1" dirty="0"/>
              <a:t>private, passenger transport, fleet </a:t>
            </a:r>
            <a:r>
              <a:rPr lang="en-GB" sz="2000" dirty="0"/>
              <a:t>and </a:t>
            </a:r>
            <a:r>
              <a:rPr lang="en-GB" sz="2000" b="1" dirty="0"/>
              <a:t>freight</a:t>
            </a:r>
            <a:r>
              <a:rPr lang="en-GB" sz="2000" dirty="0"/>
              <a:t> vehicles switching to </a:t>
            </a:r>
            <a:r>
              <a:rPr lang="en-GB" sz="2000" b="1" dirty="0"/>
              <a:t>net zero carbon fuels </a:t>
            </a:r>
            <a:r>
              <a:rPr lang="en-GB" sz="2000" dirty="0"/>
              <a:t>at the earliest opportunity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88063-8649-FAD3-D865-37A8AD25DC2E}"/>
              </a:ext>
            </a:extLst>
          </p:cNvPr>
          <p:cNvSpPr txBox="1"/>
          <p:nvPr/>
        </p:nvSpPr>
        <p:spPr>
          <a:xfrm>
            <a:off x="393043" y="3229550"/>
            <a:ext cx="3322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An electric car revolution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Switching to cleaner passenger and fleet transport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C96BD61-B101-2851-6D1D-B935805D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07" y="994941"/>
            <a:ext cx="8127893" cy="58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01A67-D077-F73E-A6AE-52CB9A1470FB}"/>
              </a:ext>
            </a:extLst>
          </p:cNvPr>
          <p:cNvSpPr txBox="1"/>
          <p:nvPr/>
        </p:nvSpPr>
        <p:spPr>
          <a:xfrm>
            <a:off x="8361470" y="6686077"/>
            <a:ext cx="414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Transport East EV demand tool WSP, 2022</a:t>
            </a:r>
          </a:p>
        </p:txBody>
      </p:sp>
    </p:spTree>
    <p:extLst>
      <p:ext uri="{BB962C8B-B14F-4D97-AF65-F5344CB8AC3E}">
        <p14:creationId xmlns:p14="http://schemas.microsoft.com/office/powerpoint/2010/main" val="182402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3423684" y="9185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53847" y="84799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39720" y="153839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Goal 3 (continued)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C479C-B72D-8AE1-E7DF-7AF141DE47AA}"/>
              </a:ext>
            </a:extLst>
          </p:cNvPr>
          <p:cNvSpPr txBox="1"/>
          <p:nvPr/>
        </p:nvSpPr>
        <p:spPr>
          <a:xfrm>
            <a:off x="4614370" y="151589"/>
            <a:ext cx="667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Will EV’s deliver net zero carbon?</a:t>
            </a:r>
            <a:endParaRPr lang="en-GB" b="1" dirty="0">
              <a:solidFill>
                <a:srgbClr val="009365"/>
              </a:solidFill>
            </a:endParaRPr>
          </a:p>
        </p:txBody>
      </p:sp>
      <p:pic>
        <p:nvPicPr>
          <p:cNvPr id="3" name="Graphic 2" descr="Electric car outline">
            <a:extLst>
              <a:ext uri="{FF2B5EF4-FFF2-40B4-BE49-F238E27FC236}">
                <a16:creationId xmlns:a16="http://schemas.microsoft.com/office/drawing/2014/main" id="{529FA10A-E3A4-B12B-6E87-974643D6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7231" y="6056079"/>
            <a:ext cx="623656" cy="623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86CC89-9ACF-6E23-6A3D-E6A6AD84B5CA}"/>
              </a:ext>
            </a:extLst>
          </p:cNvPr>
          <p:cNvSpPr/>
          <p:nvPr/>
        </p:nvSpPr>
        <p:spPr>
          <a:xfrm>
            <a:off x="124877" y="876687"/>
            <a:ext cx="4211149" cy="5739418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>
              <a:lnSpc>
                <a:spcPct val="107000"/>
              </a:lnSpc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high-EV strategy in the would achieve a </a:t>
            </a: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shift in carbon emissions.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EV scenario: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88% of cars and 81% of LGVs to be EV by 2040.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doesn’t get us all the way and may have adverse impacts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DDB3E-220E-BAFC-39A7-CFDEA43A79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245"/>
          <a:stretch/>
        </p:blipFill>
        <p:spPr>
          <a:xfrm>
            <a:off x="4621030" y="983881"/>
            <a:ext cx="4471743" cy="3093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0B8F1-89CD-183B-B683-2BA3B57526EB}"/>
              </a:ext>
            </a:extLst>
          </p:cNvPr>
          <p:cNvSpPr txBox="1"/>
          <p:nvPr/>
        </p:nvSpPr>
        <p:spPr>
          <a:xfrm>
            <a:off x="5177196" y="5141587"/>
            <a:ext cx="154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Transport East – People-based modelling tool, ARUP,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D5C6A2-1BD6-B2E8-675E-99D83D8C8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69" t="16377" r="55489" b="6812"/>
          <a:stretch/>
        </p:blipFill>
        <p:spPr>
          <a:xfrm>
            <a:off x="7342375" y="4148309"/>
            <a:ext cx="4791675" cy="26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97631" y="32349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66909" y="326477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Goal 4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Net Zero Transport Growth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F4077-5CC2-70A1-A946-F6FA1B952822}"/>
              </a:ext>
            </a:extLst>
          </p:cNvPr>
          <p:cNvSpPr/>
          <p:nvPr/>
        </p:nvSpPr>
        <p:spPr>
          <a:xfrm>
            <a:off x="0" y="1042270"/>
            <a:ext cx="4297363" cy="5837118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88367-DD13-CD31-38EE-295724692788}"/>
              </a:ext>
            </a:extLst>
          </p:cNvPr>
          <p:cNvSpPr txBox="1"/>
          <p:nvPr/>
        </p:nvSpPr>
        <p:spPr>
          <a:xfrm>
            <a:off x="119876" y="1254868"/>
            <a:ext cx="386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…by supporting authorities and developers to plan, locate and design new development that reduces the need for people to make carbon intensive transport trips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AFA9A-76E7-B29D-61E4-9DF733D9EEDA}"/>
              </a:ext>
            </a:extLst>
          </p:cNvPr>
          <p:cNvSpPr txBox="1"/>
          <p:nvPr/>
        </p:nvSpPr>
        <p:spPr>
          <a:xfrm>
            <a:off x="332327" y="3507601"/>
            <a:ext cx="3500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solidFill>
                  <a:srgbClr val="7030A0"/>
                </a:solidFill>
              </a:rPr>
              <a:t>Development </a:t>
            </a:r>
            <a:r>
              <a:rPr lang="en-GB" sz="2400" dirty="0">
                <a:solidFill>
                  <a:srgbClr val="7030A0"/>
                </a:solidFill>
              </a:rPr>
              <a:t>in </a:t>
            </a:r>
            <a:r>
              <a:rPr lang="en-GB" sz="2400" b="1" dirty="0">
                <a:solidFill>
                  <a:srgbClr val="7030A0"/>
                </a:solidFill>
              </a:rPr>
              <a:t>places</a:t>
            </a:r>
            <a:r>
              <a:rPr lang="en-GB" sz="2400" dirty="0">
                <a:solidFill>
                  <a:srgbClr val="7030A0"/>
                </a:solidFill>
              </a:rPr>
              <a:t> that </a:t>
            </a:r>
            <a:r>
              <a:rPr lang="en-GB" sz="2400" b="1" dirty="0">
                <a:solidFill>
                  <a:srgbClr val="7030A0"/>
                </a:solidFill>
              </a:rPr>
              <a:t>helps people travel sustainably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solidFill>
                  <a:srgbClr val="7030A0"/>
                </a:solidFill>
              </a:rPr>
              <a:t>Designing places </a:t>
            </a:r>
            <a:r>
              <a:rPr lang="en-GB" sz="2400" dirty="0">
                <a:solidFill>
                  <a:srgbClr val="7030A0"/>
                </a:solidFill>
              </a:rPr>
              <a:t>to encourage </a:t>
            </a:r>
            <a:r>
              <a:rPr lang="en-GB" sz="2400" b="1" dirty="0">
                <a:solidFill>
                  <a:srgbClr val="7030A0"/>
                </a:solidFill>
              </a:rPr>
              <a:t>sustainable transport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7294FD-523D-24E8-DA93-833342FF7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3" t="20405" r="12874" b="6260"/>
          <a:stretch/>
        </p:blipFill>
        <p:spPr>
          <a:xfrm>
            <a:off x="4283572" y="1039291"/>
            <a:ext cx="7908428" cy="58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326475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66909" y="326477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68835" y="391983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63B9F-758A-0FB7-CFD7-7AABD289B99A}"/>
              </a:ext>
            </a:extLst>
          </p:cNvPr>
          <p:cNvSpPr txBox="1"/>
          <p:nvPr/>
        </p:nvSpPr>
        <p:spPr>
          <a:xfrm>
            <a:off x="433633" y="1451728"/>
            <a:ext cx="112273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Transport accounts for 42% of carbon emissions in the East (highest in UK)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Rural and Freight are major contributors in our region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Four stage pathway: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/>
              <a:t>Reducing the need to travel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/>
              <a:t>Switch modes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/>
              <a:t>Switch fuels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/>
              <a:t>Net zero transport growth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</a:rPr>
              <a:t>The Transport East partnership is developing a suite of tools to support partners to deliver net zero</a:t>
            </a:r>
          </a:p>
          <a:p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02238-D73E-BBD0-BE7D-E04FB5033887}"/>
              </a:ext>
            </a:extLst>
          </p:cNvPr>
          <p:cNvSpPr/>
          <p:nvPr/>
        </p:nvSpPr>
        <p:spPr>
          <a:xfrm>
            <a:off x="-50275" y="5965996"/>
            <a:ext cx="12242275" cy="1012610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E38B7-0A16-58DC-2447-473328EDF850}"/>
              </a:ext>
            </a:extLst>
          </p:cNvPr>
          <p:cNvSpPr txBox="1"/>
          <p:nvPr/>
        </p:nvSpPr>
        <p:spPr>
          <a:xfrm>
            <a:off x="332327" y="6038569"/>
            <a:ext cx="10563836" cy="205363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2000" b="1" dirty="0">
                <a:solidFill>
                  <a:srgbClr val="00936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Summers – Transport East</a:t>
            </a: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Andrew.summers@suffolk.gov.uk	</a:t>
            </a:r>
          </a:p>
          <a:p>
            <a:pPr lvl="0">
              <a:lnSpc>
                <a:spcPct val="107000"/>
              </a:lnSpc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sz="2000" b="1" dirty="0">
              <a:solidFill>
                <a:srgbClr val="00936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8374FA-52ED-CEF5-EB14-1B4BAD86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70" y="-8353"/>
            <a:ext cx="8328430" cy="68747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918084" y="84801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27F4C2B-A514-59DB-90A2-F5AF91B72D0F}"/>
              </a:ext>
            </a:extLst>
          </p:cNvPr>
          <p:cNvSpPr/>
          <p:nvPr/>
        </p:nvSpPr>
        <p:spPr>
          <a:xfrm>
            <a:off x="1" y="807650"/>
            <a:ext cx="3932370" cy="6050349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6C31A-E74C-AEFD-A0CB-E87BAEA3411C}"/>
              </a:ext>
            </a:extLst>
          </p:cNvPr>
          <p:cNvSpPr txBox="1"/>
          <p:nvPr/>
        </p:nvSpPr>
        <p:spPr>
          <a:xfrm>
            <a:off x="168515" y="153839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200960-A0FE-D83B-E08D-BEF60C172651}"/>
              </a:ext>
            </a:extLst>
          </p:cNvPr>
          <p:cNvSpPr txBox="1"/>
          <p:nvPr/>
        </p:nvSpPr>
        <p:spPr>
          <a:xfrm>
            <a:off x="211120" y="1605276"/>
            <a:ext cx="32122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Introduction to Transport East &amp; our Transport Strategy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Evidence base: Transport Carbon emissions in the East</a:t>
            </a: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GB" sz="2400" dirty="0">
              <a:solidFill>
                <a:srgbClr val="000000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</a:rPr>
              <a:t>Our pathway to net zero transport</a:t>
            </a:r>
            <a:endParaRPr lang="en-GB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0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Transport 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570AF-52D2-F12B-BFC5-E525083F831B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Our Transport Strategy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EC8C7-0D5E-CA09-148B-9AD0E9B0CEC7}"/>
              </a:ext>
            </a:extLst>
          </p:cNvPr>
          <p:cNvSpPr txBox="1"/>
          <p:nvPr/>
        </p:nvSpPr>
        <p:spPr>
          <a:xfrm>
            <a:off x="280881" y="1311801"/>
            <a:ext cx="5992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Sub-national Transport Body for </a:t>
            </a:r>
            <a:r>
              <a:rPr lang="en-GB" b="1" dirty="0"/>
              <a:t>Norfolk, Suffolk, Essex, Southend and Thurrock</a:t>
            </a:r>
          </a:p>
          <a:p>
            <a:endParaRPr lang="en-GB" b="1" dirty="0"/>
          </a:p>
          <a:p>
            <a:r>
              <a:rPr lang="en-GB" dirty="0"/>
              <a:t>Transport Strategy published 2022: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15C34C-CD41-89D3-FCF9-BE9908D9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42" y="980288"/>
            <a:ext cx="5251358" cy="5877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71BF77-3C03-4705-8F48-22D8E3443EE8}"/>
              </a:ext>
            </a:extLst>
          </p:cNvPr>
          <p:cNvSpPr txBox="1"/>
          <p:nvPr/>
        </p:nvSpPr>
        <p:spPr>
          <a:xfrm>
            <a:off x="376173" y="2879547"/>
            <a:ext cx="6326183" cy="163121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Vision: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“A thriving Eastern region with safe, efficient and net-zero transport networks advancing a future of inclusive and sustainable growth for decades to come”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B87A28-3EFD-40DB-6C33-2D03A269DF44}"/>
              </a:ext>
            </a:extLst>
          </p:cNvPr>
          <p:cNvGrpSpPr/>
          <p:nvPr/>
        </p:nvGrpSpPr>
        <p:grpSpPr>
          <a:xfrm>
            <a:off x="280881" y="4857951"/>
            <a:ext cx="2289754" cy="1720900"/>
            <a:chOff x="0" y="0"/>
            <a:chExt cx="2289754" cy="17209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AC1460-EB80-0A48-B9BF-E803BD655F41}"/>
                </a:ext>
              </a:extLst>
            </p:cNvPr>
            <p:cNvSpPr/>
            <p:nvPr/>
          </p:nvSpPr>
          <p:spPr>
            <a:xfrm>
              <a:off x="0" y="0"/>
              <a:ext cx="2289754" cy="17209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D7AE6B-43D6-9C61-C0FD-75AE44EC7DAC}"/>
                </a:ext>
              </a:extLst>
            </p:cNvPr>
            <p:cNvSpPr txBox="1"/>
            <p:nvPr/>
          </p:nvSpPr>
          <p:spPr>
            <a:xfrm>
              <a:off x="0" y="0"/>
              <a:ext cx="2289754" cy="1720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160020" bIns="160020" numCol="1" spcCol="1270" anchor="t" anchorCtr="0">
              <a:noAutofit/>
            </a:bodyPr>
            <a:lstStyle/>
            <a:p>
              <a:pPr marL="0" lvl="0" indent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200" b="0" i="0" kern="1200" baseline="0" dirty="0">
                  <a:solidFill>
                    <a:schemeClr val="accent1">
                      <a:lumMod val="50000"/>
                    </a:schemeClr>
                  </a:solidFill>
                </a:rPr>
                <a:t>Strategic priorities </a:t>
              </a:r>
              <a:endParaRPr lang="en-US" sz="42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1E6553-A9EF-A2CD-81E9-C098E953C581}"/>
              </a:ext>
            </a:extLst>
          </p:cNvPr>
          <p:cNvGrpSpPr/>
          <p:nvPr/>
        </p:nvGrpSpPr>
        <p:grpSpPr>
          <a:xfrm>
            <a:off x="2742366" y="4878180"/>
            <a:ext cx="8987285" cy="404596"/>
            <a:chOff x="2461485" y="20229"/>
            <a:chExt cx="8987285" cy="40459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F14F3D-2B11-4E2B-C1C8-9619F30FA77B}"/>
                </a:ext>
              </a:extLst>
            </p:cNvPr>
            <p:cNvSpPr/>
            <p:nvPr/>
          </p:nvSpPr>
          <p:spPr>
            <a:xfrm>
              <a:off x="2461485" y="20229"/>
              <a:ext cx="8987285" cy="4045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6F33BF-FBA3-4EEC-2452-AED144EAC81A}"/>
                </a:ext>
              </a:extLst>
            </p:cNvPr>
            <p:cNvSpPr txBox="1"/>
            <p:nvPr/>
          </p:nvSpPr>
          <p:spPr>
            <a:xfrm>
              <a:off x="2461485" y="20229"/>
              <a:ext cx="8987285" cy="404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i="0" kern="1200" baseline="0" dirty="0"/>
                <a:t>Decarbonisation to net zero</a:t>
              </a:r>
              <a:endParaRPr lang="en-US" sz="1800" b="1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2325C8-F8D7-FBCA-8C15-5B8ED2EBCEB1}"/>
              </a:ext>
            </a:extLst>
          </p:cNvPr>
          <p:cNvGrpSpPr/>
          <p:nvPr/>
        </p:nvGrpSpPr>
        <p:grpSpPr>
          <a:xfrm>
            <a:off x="2742366" y="5303006"/>
            <a:ext cx="8987285" cy="404596"/>
            <a:chOff x="2461485" y="445055"/>
            <a:chExt cx="8987285" cy="4045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FF4AA2-C39F-637D-DB31-F56D5EA88B5C}"/>
                </a:ext>
              </a:extLst>
            </p:cNvPr>
            <p:cNvSpPr/>
            <p:nvPr/>
          </p:nvSpPr>
          <p:spPr>
            <a:xfrm>
              <a:off x="2461485" y="445055"/>
              <a:ext cx="8987285" cy="4045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B46752-6F04-5183-2903-FA887469D482}"/>
                </a:ext>
              </a:extLst>
            </p:cNvPr>
            <p:cNvSpPr txBox="1"/>
            <p:nvPr/>
          </p:nvSpPr>
          <p:spPr>
            <a:xfrm>
              <a:off x="2461485" y="445055"/>
              <a:ext cx="8987285" cy="404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0" i="0" kern="1200" baseline="0"/>
                <a:t>Connecting our growing towns and cities</a:t>
              </a:r>
              <a:endParaRPr lang="en-US" sz="1800" kern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909859-ECD2-0A3E-1459-D0DE3C582491}"/>
              </a:ext>
            </a:extLst>
          </p:cNvPr>
          <p:cNvGrpSpPr/>
          <p:nvPr/>
        </p:nvGrpSpPr>
        <p:grpSpPr>
          <a:xfrm>
            <a:off x="2742366" y="5727833"/>
            <a:ext cx="8987285" cy="404596"/>
            <a:chOff x="2461485" y="869882"/>
            <a:chExt cx="8987285" cy="4045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A8E316-174C-1244-F757-D885DCADB115}"/>
                </a:ext>
              </a:extLst>
            </p:cNvPr>
            <p:cNvSpPr/>
            <p:nvPr/>
          </p:nvSpPr>
          <p:spPr>
            <a:xfrm>
              <a:off x="2461485" y="869882"/>
              <a:ext cx="8987285" cy="4045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DD5B53-A756-6B35-351C-3B56F3BA19D5}"/>
                </a:ext>
              </a:extLst>
            </p:cNvPr>
            <p:cNvSpPr txBox="1"/>
            <p:nvPr/>
          </p:nvSpPr>
          <p:spPr>
            <a:xfrm>
              <a:off x="2461485" y="869882"/>
              <a:ext cx="8987285" cy="404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0" i="0" kern="1200" baseline="0"/>
                <a:t>Energising coastal and rural communities</a:t>
              </a:r>
              <a:endParaRPr lang="en-US" sz="1800" kern="1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65F9BB-00C5-5EA5-A9C3-A57FA68A2710}"/>
              </a:ext>
            </a:extLst>
          </p:cNvPr>
          <p:cNvGrpSpPr/>
          <p:nvPr/>
        </p:nvGrpSpPr>
        <p:grpSpPr>
          <a:xfrm>
            <a:off x="2742366" y="6152659"/>
            <a:ext cx="8987285" cy="404596"/>
            <a:chOff x="2461485" y="1294708"/>
            <a:chExt cx="8987285" cy="4045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9BC8D50-DBB8-878A-B4D9-D7C1B5F89F7B}"/>
                </a:ext>
              </a:extLst>
            </p:cNvPr>
            <p:cNvSpPr/>
            <p:nvPr/>
          </p:nvSpPr>
          <p:spPr>
            <a:xfrm>
              <a:off x="2461485" y="1294708"/>
              <a:ext cx="8987285" cy="4045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43D750-CC6F-89D0-86A7-B8171D6956E5}"/>
                </a:ext>
              </a:extLst>
            </p:cNvPr>
            <p:cNvSpPr txBox="1"/>
            <p:nvPr/>
          </p:nvSpPr>
          <p:spPr>
            <a:xfrm>
              <a:off x="2461485" y="1294708"/>
              <a:ext cx="8987285" cy="404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0" i="0" kern="1200" baseline="0"/>
                <a:t>Unlocking our international gateways</a:t>
              </a:r>
              <a:endParaRPr lang="en-US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7244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Transport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570AF-52D2-F12B-BFC5-E525083F831B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Current emissions</a:t>
            </a:r>
            <a:endParaRPr lang="en-GB" b="1" dirty="0">
              <a:solidFill>
                <a:srgbClr val="009365"/>
              </a:solidFill>
            </a:endParaRPr>
          </a:p>
        </p:txBody>
      </p:sp>
      <p:pic>
        <p:nvPicPr>
          <p:cNvPr id="8" name="Chart 1">
            <a:extLst>
              <a:ext uri="{FF2B5EF4-FFF2-40B4-BE49-F238E27FC236}">
                <a16:creationId xmlns:a16="http://schemas.microsoft.com/office/drawing/2014/main" id="{11EA05F1-3261-9C67-C889-EAD54ADE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08" y="1203497"/>
            <a:ext cx="8112960" cy="553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5A84D-7B1F-7C72-CAE8-83FDC41C24DA}"/>
              </a:ext>
            </a:extLst>
          </p:cNvPr>
          <p:cNvSpPr txBox="1"/>
          <p:nvPr/>
        </p:nvSpPr>
        <p:spPr>
          <a:xfrm>
            <a:off x="10209227" y="5722070"/>
            <a:ext cx="16496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Transport East Net Zero Report, KPMG for Transport East, 2020</a:t>
            </a:r>
          </a:p>
        </p:txBody>
      </p:sp>
    </p:spTree>
    <p:extLst>
      <p:ext uri="{BB962C8B-B14F-4D97-AF65-F5344CB8AC3E}">
        <p14:creationId xmlns:p14="http://schemas.microsoft.com/office/powerpoint/2010/main" val="4593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Transport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570AF-52D2-F12B-BFC5-E525083F831B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Future trajectory</a:t>
            </a:r>
            <a:endParaRPr lang="en-GB" b="1" dirty="0">
              <a:solidFill>
                <a:srgbClr val="009365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5958BA-05FA-35BD-F5E9-A61FB0DC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4"/>
          <a:stretch/>
        </p:blipFill>
        <p:spPr>
          <a:xfrm>
            <a:off x="604210" y="1242812"/>
            <a:ext cx="7734563" cy="5357746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36C30C-C98D-B680-1235-DA6A04D686BF}"/>
              </a:ext>
            </a:extLst>
          </p:cNvPr>
          <p:cNvCxnSpPr/>
          <p:nvPr/>
        </p:nvCxnSpPr>
        <p:spPr>
          <a:xfrm>
            <a:off x="9797515" y="1645712"/>
            <a:ext cx="644236" cy="0"/>
          </a:xfrm>
          <a:prstGeom prst="line">
            <a:avLst/>
          </a:prstGeom>
          <a:noFill/>
          <a:ln w="317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EE3D9A-AC5D-CD73-40A1-87B419A57CA4}"/>
              </a:ext>
            </a:extLst>
          </p:cNvPr>
          <p:cNvCxnSpPr/>
          <p:nvPr/>
        </p:nvCxnSpPr>
        <p:spPr>
          <a:xfrm>
            <a:off x="9797515" y="2582547"/>
            <a:ext cx="644236" cy="0"/>
          </a:xfrm>
          <a:prstGeom prst="line">
            <a:avLst/>
          </a:prstGeom>
          <a:noFill/>
          <a:ln w="317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72422E-9800-DE22-83FE-DB6EC0FF076E}"/>
              </a:ext>
            </a:extLst>
          </p:cNvPr>
          <p:cNvCxnSpPr/>
          <p:nvPr/>
        </p:nvCxnSpPr>
        <p:spPr>
          <a:xfrm>
            <a:off x="9797515" y="3550017"/>
            <a:ext cx="644236" cy="0"/>
          </a:xfrm>
          <a:prstGeom prst="line">
            <a:avLst/>
          </a:prstGeom>
          <a:noFill/>
          <a:ln w="3175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3092E1-4757-EF31-E763-0A851D37C35D}"/>
              </a:ext>
            </a:extLst>
          </p:cNvPr>
          <p:cNvCxnSpPr/>
          <p:nvPr/>
        </p:nvCxnSpPr>
        <p:spPr>
          <a:xfrm>
            <a:off x="9797515" y="4811732"/>
            <a:ext cx="644236" cy="0"/>
          </a:xfrm>
          <a:prstGeom prst="line">
            <a:avLst/>
          </a:prstGeom>
          <a:noFill/>
          <a:ln w="47625" cap="flat" cmpd="sng" algn="ctr">
            <a:solidFill>
              <a:srgbClr val="DCDC90"/>
            </a:solidFill>
            <a:prstDash val="soli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A032868-6433-81E1-41D7-C2AC3F0C767E}"/>
              </a:ext>
            </a:extLst>
          </p:cNvPr>
          <p:cNvSpPr txBox="1"/>
          <p:nvPr/>
        </p:nvSpPr>
        <p:spPr>
          <a:xfrm>
            <a:off x="10683357" y="1368846"/>
            <a:ext cx="114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BAU – do nothing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D728B-664C-A855-5540-B84033671388}"/>
              </a:ext>
            </a:extLst>
          </p:cNvPr>
          <p:cNvSpPr txBox="1"/>
          <p:nvPr/>
        </p:nvSpPr>
        <p:spPr>
          <a:xfrm>
            <a:off x="10622447" y="2108672"/>
            <a:ext cx="1329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 policy and committed funding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1F1EA4-B052-7A31-090F-9F45ACD79177}"/>
              </a:ext>
            </a:extLst>
          </p:cNvPr>
          <p:cNvSpPr txBox="1"/>
          <p:nvPr/>
        </p:nvSpPr>
        <p:spPr>
          <a:xfrm>
            <a:off x="10622447" y="4226957"/>
            <a:ext cx="1329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Net zero by 2040: aggressive shift beyond Paris agreement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ADDC9C-94DF-593C-9C19-669BB98423ED}"/>
              </a:ext>
            </a:extLst>
          </p:cNvPr>
          <p:cNvSpPr txBox="1"/>
          <p:nvPr/>
        </p:nvSpPr>
        <p:spPr>
          <a:xfrm>
            <a:off x="10593723" y="3183021"/>
            <a:ext cx="1508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‘78% by 2035’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(UK 6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Carbon Budget)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DFFE1-B276-C69D-4311-F4B91159C474}"/>
              </a:ext>
            </a:extLst>
          </p:cNvPr>
          <p:cNvSpPr txBox="1"/>
          <p:nvPr/>
        </p:nvSpPr>
        <p:spPr>
          <a:xfrm>
            <a:off x="838200" y="6367061"/>
            <a:ext cx="634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Transport East Carbon Baseline, Energy Systems Catapult for Transport East, 2021</a:t>
            </a:r>
          </a:p>
        </p:txBody>
      </p:sp>
    </p:spTree>
    <p:extLst>
      <p:ext uri="{BB962C8B-B14F-4D97-AF65-F5344CB8AC3E}">
        <p14:creationId xmlns:p14="http://schemas.microsoft.com/office/powerpoint/2010/main" val="414404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Transport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570AF-52D2-F12B-BFC5-E525083F831B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Breakdown by vehicle type</a:t>
            </a:r>
            <a:endParaRPr lang="en-GB" b="1" dirty="0">
              <a:solidFill>
                <a:srgbClr val="009365"/>
              </a:solidFill>
            </a:endParaRP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8BD6-8E5A-8EAD-A3BC-6632619C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40" y="1466270"/>
            <a:ext cx="11644369" cy="5255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56E2F5-E874-CE82-F2FF-3D84A90522CB}"/>
              </a:ext>
            </a:extLst>
          </p:cNvPr>
          <p:cNvSpPr txBox="1"/>
          <p:nvPr/>
        </p:nvSpPr>
        <p:spPr>
          <a:xfrm>
            <a:off x="458640" y="6400717"/>
            <a:ext cx="63410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Transport East Carbon Baseline, Energy Systems Catapult for Transport East, 2021</a:t>
            </a:r>
          </a:p>
        </p:txBody>
      </p:sp>
    </p:spTree>
    <p:extLst>
      <p:ext uri="{BB962C8B-B14F-4D97-AF65-F5344CB8AC3E}">
        <p14:creationId xmlns:p14="http://schemas.microsoft.com/office/powerpoint/2010/main" val="101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Transport Emissions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390812-937B-C352-F355-87132DF3B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692075"/>
              </p:ext>
            </p:extLst>
          </p:nvPr>
        </p:nvGraphicFramePr>
        <p:xfrm>
          <a:off x="-1359265" y="2062266"/>
          <a:ext cx="6945688" cy="388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A233C0-FCFF-C3C6-A492-308A52A2C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894934"/>
              </p:ext>
            </p:extLst>
          </p:nvPr>
        </p:nvGraphicFramePr>
        <p:xfrm>
          <a:off x="5710136" y="2324911"/>
          <a:ext cx="6379052" cy="294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64F1E45-BD98-59D7-FAFE-6CC289FC120F}"/>
              </a:ext>
            </a:extLst>
          </p:cNvPr>
          <p:cNvSpPr txBox="1"/>
          <p:nvPr/>
        </p:nvSpPr>
        <p:spPr>
          <a:xfrm>
            <a:off x="538800" y="6325610"/>
            <a:ext cx="634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Source: Transport East Carbon Baseline, Energy Systems Catapult for Transport East,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Breakdown by area type</a:t>
            </a:r>
            <a:endParaRPr lang="en-GB" b="1" dirty="0">
              <a:solidFill>
                <a:srgbClr val="009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944120" y="257440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Rural Transport </a:t>
            </a:r>
            <a:endParaRPr lang="en-GB" b="1" dirty="0">
              <a:solidFill>
                <a:srgbClr val="00936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EE1D7-AD8E-6387-0E34-B2FD752A3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774" y="980287"/>
            <a:ext cx="6359421" cy="58778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6BB380-C2E2-5073-D9A8-13E42EEF304A}"/>
              </a:ext>
            </a:extLst>
          </p:cNvPr>
          <p:cNvSpPr txBox="1"/>
          <p:nvPr/>
        </p:nvSpPr>
        <p:spPr>
          <a:xfrm>
            <a:off x="428625" y="1413063"/>
            <a:ext cx="50006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2/3 of rural residents cannot access education, employment and services by sustainable modes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These areas also align with lack of EV infrastructure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tackle decarbonisation in the East, we must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fix our rural transport deserts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Transport East is creating a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Centre of excellence for Rural Mobility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568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A8484C-9F08-0B5E-F54C-C357EF5D0722}"/>
              </a:ext>
            </a:extLst>
          </p:cNvPr>
          <p:cNvSpPr/>
          <p:nvPr/>
        </p:nvSpPr>
        <p:spPr>
          <a:xfrm>
            <a:off x="2742366" y="279149"/>
            <a:ext cx="12191999" cy="715792"/>
          </a:xfrm>
          <a:prstGeom prst="rect">
            <a:avLst/>
          </a:prstGeom>
          <a:solidFill>
            <a:srgbClr val="D9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38E2-5A43-35B7-BB8A-24AFED2DD005}"/>
              </a:ext>
            </a:extLst>
          </p:cNvPr>
          <p:cNvGrpSpPr/>
          <p:nvPr/>
        </p:nvGrpSpPr>
        <p:grpSpPr>
          <a:xfrm>
            <a:off x="-5866909" y="326477"/>
            <a:ext cx="10430894" cy="722854"/>
            <a:chOff x="-1939855" y="405828"/>
            <a:chExt cx="13620310" cy="943879"/>
          </a:xfrm>
          <a:solidFill>
            <a:srgbClr val="009365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7C13-C68D-21F2-49A6-65519D9071A9}"/>
                </a:ext>
              </a:extLst>
            </p:cNvPr>
            <p:cNvGrpSpPr/>
            <p:nvPr/>
          </p:nvGrpSpPr>
          <p:grpSpPr>
            <a:xfrm>
              <a:off x="2658376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4" name="Flowchart: Terminator 3">
                <a:extLst>
                  <a:ext uri="{FF2B5EF4-FFF2-40B4-BE49-F238E27FC236}">
                    <a16:creationId xmlns:a16="http://schemas.microsoft.com/office/drawing/2014/main" id="{82A599E2-AF6E-D786-E64D-25E5D35C1713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6" name="Flowchart: Terminator 5">
                <a:extLst>
                  <a:ext uri="{FF2B5EF4-FFF2-40B4-BE49-F238E27FC236}">
                    <a16:creationId xmlns:a16="http://schemas.microsoft.com/office/drawing/2014/main" id="{F77C8151-2410-9D75-8501-8E1420AD5778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0B5BAFD-38F1-3BAC-E4CB-8E49FA8575DF}"/>
                </a:ext>
              </a:extLst>
            </p:cNvPr>
            <p:cNvGrpSpPr/>
            <p:nvPr/>
          </p:nvGrpSpPr>
          <p:grpSpPr>
            <a:xfrm>
              <a:off x="-1939855" y="405828"/>
              <a:ext cx="9022079" cy="943879"/>
              <a:chOff x="-2143759" y="388482"/>
              <a:chExt cx="9022079" cy="943879"/>
            </a:xfrm>
            <a:grpFill/>
          </p:grpSpPr>
          <p:sp>
            <p:nvSpPr>
              <p:cNvPr id="16" name="Flowchart: Terminator 15">
                <a:extLst>
                  <a:ext uri="{FF2B5EF4-FFF2-40B4-BE49-F238E27FC236}">
                    <a16:creationId xmlns:a16="http://schemas.microsoft.com/office/drawing/2014/main" id="{C82869F4-A0EA-66F7-0F57-C4DDB1C1E271}"/>
                  </a:ext>
                </a:extLst>
              </p:cNvPr>
              <p:cNvSpPr/>
              <p:nvPr/>
            </p:nvSpPr>
            <p:spPr>
              <a:xfrm>
                <a:off x="3609277" y="388484"/>
                <a:ext cx="3269043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  <p:sp>
            <p:nvSpPr>
              <p:cNvPr id="17" name="Flowchart: Terminator 16">
                <a:extLst>
                  <a:ext uri="{FF2B5EF4-FFF2-40B4-BE49-F238E27FC236}">
                    <a16:creationId xmlns:a16="http://schemas.microsoft.com/office/drawing/2014/main" id="{D70BCD06-18DD-6E89-4BB8-31660BB65952}"/>
                  </a:ext>
                </a:extLst>
              </p:cNvPr>
              <p:cNvSpPr/>
              <p:nvPr/>
            </p:nvSpPr>
            <p:spPr>
              <a:xfrm>
                <a:off x="-2143759" y="388482"/>
                <a:ext cx="8094754" cy="943877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85A9B2-56F0-5B7D-3162-729E295A5A8E}"/>
              </a:ext>
            </a:extLst>
          </p:cNvPr>
          <p:cNvSpPr txBox="1"/>
          <p:nvPr/>
        </p:nvSpPr>
        <p:spPr>
          <a:xfrm>
            <a:off x="119876" y="326478"/>
            <a:ext cx="1050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33C5B2DF-5069-B31E-350E-5B18472F6AE5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3CA3E-10B8-4D81-A3CC-33C7D7713E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80780-6375-D0E2-38AB-3A2E7207A238}"/>
              </a:ext>
            </a:extLst>
          </p:cNvPr>
          <p:cNvSpPr txBox="1"/>
          <p:nvPr/>
        </p:nvSpPr>
        <p:spPr>
          <a:xfrm>
            <a:off x="4794534" y="326477"/>
            <a:ext cx="564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9365"/>
                </a:solidFill>
              </a:rPr>
              <a:t>Freight</a:t>
            </a:r>
            <a:endParaRPr lang="en-GB" b="1" dirty="0">
              <a:solidFill>
                <a:srgbClr val="00936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7EF10-8668-C2A1-6A9C-9428297E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23" y="994941"/>
            <a:ext cx="8345677" cy="586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52E460-CCB1-AF1A-CCD6-32F64D572CE8}"/>
              </a:ext>
            </a:extLst>
          </p:cNvPr>
          <p:cNvSpPr txBox="1"/>
          <p:nvPr/>
        </p:nvSpPr>
        <p:spPr>
          <a:xfrm>
            <a:off x="363097" y="1955674"/>
            <a:ext cx="3130109" cy="388720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cs typeface="Arial"/>
                <a:sym typeface="Arial"/>
              </a:rPr>
              <a:t>44%</a:t>
            </a:r>
            <a:r>
              <a:rPr lang="en-US" sz="2400" dirty="0">
                <a:solidFill>
                  <a:prstClr val="black"/>
                </a:solidFill>
                <a:cs typeface="Arial"/>
                <a:sym typeface="Arial"/>
              </a:rPr>
              <a:t> of the region’s emissions are from </a:t>
            </a:r>
            <a:r>
              <a:rPr lang="en-US" sz="2400" dirty="0">
                <a:solidFill>
                  <a:srgbClr val="7030A0"/>
                </a:solidFill>
                <a:cs typeface="Arial"/>
                <a:sym typeface="Arial"/>
              </a:rPr>
              <a:t>freight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sz="2400" dirty="0">
              <a:solidFill>
                <a:srgbClr val="7030A0"/>
              </a:solidFill>
              <a:cs typeface="Arial"/>
              <a:sym typeface="Arial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cs typeface="Arial"/>
                <a:sym typeface="Arial"/>
              </a:rPr>
              <a:t>13 Ports</a:t>
            </a:r>
            <a:r>
              <a:rPr lang="en-US" sz="2400" b="1" dirty="0">
                <a:cs typeface="Arial"/>
                <a:sym typeface="Arial"/>
              </a:rPr>
              <a:t> </a:t>
            </a:r>
            <a:r>
              <a:rPr lang="en-US" sz="2400" dirty="0">
                <a:cs typeface="Arial"/>
                <a:sym typeface="Arial"/>
              </a:rPr>
              <a:t>and </a:t>
            </a:r>
            <a:r>
              <a:rPr lang="en-US" sz="2400" b="1" dirty="0">
                <a:solidFill>
                  <a:srgbClr val="7030A0"/>
                </a:solidFill>
                <a:cs typeface="Arial"/>
                <a:sym typeface="Arial"/>
              </a:rPr>
              <a:t>3 airports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/>
            </a:pPr>
            <a:endParaRPr lang="en-US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/>
            </a:pPr>
            <a:endParaRPr lang="en-US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cs typeface="Arial"/>
                <a:sym typeface="Arial"/>
              </a:rPr>
              <a:t>Over half </a:t>
            </a:r>
            <a:r>
              <a:rPr lang="en-US" sz="2400" dirty="0">
                <a:solidFill>
                  <a:prstClr val="black"/>
                </a:solidFill>
                <a:cs typeface="Arial"/>
                <a:sym typeface="Arial"/>
              </a:rPr>
              <a:t>of UK’s freight containers flow through our region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/>
              <a:buNone/>
              <a:defRPr/>
            </a:pPr>
            <a:endParaRPr lang="en-US" sz="2400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28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9059"/>
      </a:accent1>
      <a:accent2>
        <a:srgbClr val="81BB27"/>
      </a:accent2>
      <a:accent3>
        <a:srgbClr val="2CA3DD"/>
      </a:accent3>
      <a:accent4>
        <a:srgbClr val="253781"/>
      </a:accent4>
      <a:accent5>
        <a:srgbClr val="E50043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E035DC883E34B950CF42FA92EFBB1" ma:contentTypeVersion="16" ma:contentTypeDescription="Create a new document." ma:contentTypeScope="" ma:versionID="ed5a2eb518d5d2f02255dbb8df9e7f69">
  <xsd:schema xmlns:xsd="http://www.w3.org/2001/XMLSchema" xmlns:xs="http://www.w3.org/2001/XMLSchema" xmlns:p="http://schemas.microsoft.com/office/2006/metadata/properties" xmlns:ns2="31efc8b7-5f37-4014-b044-8a90f3478e04" xmlns:ns3="f2ff2b3c-7c97-422f-9a52-24186987da4b" targetNamespace="http://schemas.microsoft.com/office/2006/metadata/properties" ma:root="true" ma:fieldsID="cff22d2b2385f0bb3667ca0b93ba4957" ns2:_="" ns3:_="">
    <xsd:import namespace="31efc8b7-5f37-4014-b044-8a90f3478e04"/>
    <xsd:import namespace="f2ff2b3c-7c97-422f-9a52-24186987d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fc8b7-5f37-4014-b044-8a90f3478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92c48e-a745-41d3-b03b-68135abdf9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f2b3c-7c97-422f-9a52-24186987da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36aa31-3022-4fd2-8321-677cdb8d2833}" ma:internalName="TaxCatchAll" ma:showField="CatchAllData" ma:web="f2ff2b3c-7c97-422f-9a52-24186987da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fc8b7-5f37-4014-b044-8a90f3478e04">
      <Terms xmlns="http://schemas.microsoft.com/office/infopath/2007/PartnerControls"/>
    </lcf76f155ced4ddcb4097134ff3c332f>
    <TaxCatchAll xmlns="f2ff2b3c-7c97-422f-9a52-24186987da4b" xsi:nil="true"/>
    <SharedWithUsers xmlns="f2ff2b3c-7c97-422f-9a52-24186987da4b">
      <UserInfo>
        <DisplayName>Suzanne Buck</DisplayName>
        <AccountId>66</AccountId>
        <AccountType/>
      </UserInfo>
      <UserInfo>
        <DisplayName>Dan Johnson</DisplayName>
        <AccountId>146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BB734A-A80E-4C59-9FCB-B8B115031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DC790-7777-4B0A-8F3B-C5234E58BDB7}"/>
</file>

<file path=customXml/itemProps3.xml><?xml version="1.0" encoding="utf-8"?>
<ds:datastoreItem xmlns:ds="http://schemas.openxmlformats.org/officeDocument/2006/customXml" ds:itemID="{3C0DA80E-297A-4684-9ACE-D09010165BA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87fa35a5-d76d-4e1e-a157-b7e263afa67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5304046-ffad-4f70-9f4b-bbc776f1b690"/>
    <ds:schemaRef ds:uri="3e3c509f-5366-4a7c-aa35-40bafc657f2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839</Words>
  <Application>Microsoft Office PowerPoint</Application>
  <PresentationFormat>Widescreen</PresentationFormat>
  <Paragraphs>163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Hazell-Edwards</dc:creator>
  <cp:lastModifiedBy>Andrew Summers</cp:lastModifiedBy>
  <cp:revision>2</cp:revision>
  <dcterms:created xsi:type="dcterms:W3CDTF">2022-09-22T11:58:07Z</dcterms:created>
  <dcterms:modified xsi:type="dcterms:W3CDTF">2022-11-14T09:16:13Z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0x0101003E49370790157C4BAC4D768400F6AE94</vt:lpwstr>
  </property>
  <property fmtid="{D5CDD505-2E9C-101B-9397-08002B2CF9AE}" pid="3" name="MediaServiceImageTags">
    <vt:lpwstr/>
  </property>
</Properties>
</file>