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Amatic SC" panose="020B0604020202020204" pitchFamily="2" charset="-79"/>
      <p:regular r:id="rId34"/>
      <p:bold r:id="rId35"/>
    </p:embeddedFont>
    <p:embeddedFont>
      <p:font typeface="Source Code Pro" panose="020B0509030403020204" pitchFamily="49" charset="0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b4803d55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b4803d55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b4803d55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b4803d556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b4803d556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b4803d556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92a40182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92a40182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92a40182f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92a40182f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92a40182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92a40182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b4803d55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b4803d55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92a40182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92a40182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2c6540e5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2c6540e5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2c6540e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2c6540e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92a4018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92a4018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92a40182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92a40182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2c6540e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2c6540e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2c6540e5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2c6540e5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2c6540e5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2c6540e5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b4803d556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b4803d556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2c6540e5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02c6540e5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92a40182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92a40182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92a40182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92a40182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92a40182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92a40182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92a40182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f92a40182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92a40182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92a40182f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92a40182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f92a40182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92a40182f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f92a40182f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b4803d55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b4803d55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b4803d55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b4803d55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92a40182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92a40182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b4803d5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b4803d5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b4803d5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b4803d55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b4803d55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b4803d55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  <a:solidFill>
            <a:srgbClr val="158746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112" y="476600"/>
            <a:ext cx="4055477" cy="15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686550" y="2605350"/>
            <a:ext cx="177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Sans Pro"/>
                <a:ea typeface="Source Sans Pro"/>
                <a:cs typeface="Source Sans Pro"/>
                <a:sym typeface="Source Sans Pro"/>
              </a:rPr>
              <a:t>greenergrowth.co.uk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69375" y="3169375"/>
            <a:ext cx="291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info@greenergrowth.co.uk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114900" y="3733400"/>
            <a:ext cx="291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Jo: 07740707073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343200" y="4297425"/>
            <a:ext cx="245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Jannine: 07852664818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00" y="1643350"/>
            <a:ext cx="4232277" cy="258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073" y="335954"/>
            <a:ext cx="1991301" cy="31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198" y="824150"/>
            <a:ext cx="3241649" cy="39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246400" y="4142100"/>
            <a:ext cx="2460300" cy="598800"/>
          </a:xfrm>
          <a:prstGeom prst="rect">
            <a:avLst/>
          </a:prstGeom>
          <a:solidFill>
            <a:srgbClr val="158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EEEEEE"/>
                </a:solidFill>
                <a:latin typeface="Amatic SC"/>
                <a:ea typeface="Amatic SC"/>
                <a:cs typeface="Amatic SC"/>
                <a:sym typeface="Amatic SC"/>
              </a:rPr>
              <a:t>Southgate Community Centre</a:t>
            </a:r>
            <a:endParaRPr sz="2400" b="1">
              <a:solidFill>
                <a:srgbClr val="EEEEE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00" y="71825"/>
            <a:ext cx="5429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850" y="1422046"/>
            <a:ext cx="4760000" cy="333200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Little Plumstead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025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Cecil Gowing School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00" y="304800"/>
            <a:ext cx="645160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 Olave’s Woodland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325" y="206125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East Point Academy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8275" y="1275825"/>
            <a:ext cx="4750576" cy="14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/>
          <p:nvPr/>
        </p:nvSpPr>
        <p:spPr>
          <a:xfrm rot="3100550">
            <a:off x="3928518" y="2682806"/>
            <a:ext cx="375901" cy="10069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587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58746"/>
              </a:solidFill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75" y="239050"/>
            <a:ext cx="2744322" cy="16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98" y="3431625"/>
            <a:ext cx="2435274" cy="9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/>
          <p:nvPr/>
        </p:nvSpPr>
        <p:spPr>
          <a:xfrm rot="-3096696">
            <a:off x="4079863" y="1384483"/>
            <a:ext cx="375852" cy="1006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587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58746"/>
              </a:solidFill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924" y="437450"/>
            <a:ext cx="724550" cy="7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261" y="4418950"/>
            <a:ext cx="724550" cy="7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/>
          <p:nvPr/>
        </p:nvSpPr>
        <p:spPr>
          <a:xfrm>
            <a:off x="5049800" y="3039475"/>
            <a:ext cx="261600" cy="270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824" y="2726200"/>
            <a:ext cx="724550" cy="7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/>
          <p:nvPr/>
        </p:nvSpPr>
        <p:spPr>
          <a:xfrm>
            <a:off x="6429275" y="3039475"/>
            <a:ext cx="261600" cy="270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299" y="2726200"/>
            <a:ext cx="724550" cy="7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/>
          <p:nvPr/>
        </p:nvSpPr>
        <p:spPr>
          <a:xfrm>
            <a:off x="7808750" y="3039475"/>
            <a:ext cx="261600" cy="270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774" y="2726200"/>
            <a:ext cx="724550" cy="7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25" y="1504425"/>
            <a:ext cx="4539800" cy="340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Riduna Park</a:t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450" y="152400"/>
            <a:ext cx="4694150" cy="35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Riduna Park</a:t>
            </a:r>
            <a:endParaRPr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0" y="252200"/>
            <a:ext cx="4673475" cy="350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950" y="962075"/>
            <a:ext cx="4673475" cy="350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Riduna Park</a:t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450" y="174600"/>
            <a:ext cx="6611700" cy="439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East Suffolk House</a:t>
            </a:r>
            <a:endParaRPr/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900" y="152400"/>
            <a:ext cx="6611702" cy="44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permaculture?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050" y="407575"/>
            <a:ext cx="676275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5" y="541850"/>
            <a:ext cx="8374987" cy="39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Solar Dome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Heathfield House</a:t>
            </a:r>
            <a:endParaRPr/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900" y="297375"/>
            <a:ext cx="5139226" cy="385442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/>
          <p:nvPr/>
        </p:nvSpPr>
        <p:spPr>
          <a:xfrm>
            <a:off x="3700350" y="3692950"/>
            <a:ext cx="2508900" cy="70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158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58746"/>
                </a:solidFill>
                <a:latin typeface="Amatic SC"/>
                <a:ea typeface="Amatic SC"/>
                <a:cs typeface="Amatic SC"/>
                <a:sym typeface="Amatic SC"/>
              </a:rPr>
              <a:t>Before</a:t>
            </a:r>
            <a:endParaRPr sz="2400" b="1">
              <a:solidFill>
                <a:srgbClr val="15874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425" y="100600"/>
            <a:ext cx="6611700" cy="46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Heathfield House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Heathfield House</a:t>
            </a:r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3" y="201175"/>
            <a:ext cx="4131727" cy="275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403" y="3245875"/>
            <a:ext cx="2477076" cy="16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476" y="182050"/>
            <a:ext cx="1866341" cy="279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504" y="3132736"/>
            <a:ext cx="2816077" cy="187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/>
          <p:nvPr/>
        </p:nvSpPr>
        <p:spPr>
          <a:xfrm>
            <a:off x="4207575" y="2797475"/>
            <a:ext cx="2057400" cy="643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158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58746"/>
                </a:solidFill>
                <a:latin typeface="Amatic SC"/>
                <a:ea typeface="Amatic SC"/>
                <a:cs typeface="Amatic SC"/>
                <a:sym typeface="Amatic SC"/>
              </a:rPr>
              <a:t>After</a:t>
            </a:r>
            <a:endParaRPr sz="2400" b="1">
              <a:solidFill>
                <a:srgbClr val="15874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627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Staff Breakout Area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Wedgewood House</a:t>
            </a:r>
            <a:endParaRPr/>
          </a:p>
        </p:txBody>
      </p:sp>
      <p:pic>
        <p:nvPicPr>
          <p:cNvPr id="232" name="Google Shape;232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650" y="161150"/>
            <a:ext cx="6611702" cy="466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Riverwalk Car Park</a:t>
            </a:r>
            <a:endParaRPr/>
          </a:p>
        </p:txBody>
      </p:sp>
      <p:pic>
        <p:nvPicPr>
          <p:cNvPr id="238" name="Google Shape;238;p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00" y="635850"/>
            <a:ext cx="4259500" cy="31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949" y="1562500"/>
            <a:ext cx="4260203" cy="2833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Tregwynt Nursery</a:t>
            </a:r>
            <a:endParaRPr/>
          </a:p>
        </p:txBody>
      </p:sp>
      <p:pic>
        <p:nvPicPr>
          <p:cNvPr id="245" name="Google Shape;245;p3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7" y="255050"/>
            <a:ext cx="3670451" cy="275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974"/>
            <a:ext cx="4385352" cy="24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544" y="2472450"/>
            <a:ext cx="1908000" cy="25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6;p39">
            <a:extLst>
              <a:ext uri="{FF2B5EF4-FFF2-40B4-BE49-F238E27FC236}">
                <a16:creationId xmlns:a16="http://schemas.microsoft.com/office/drawing/2014/main" id="{E333FCA8-A6E9-4A7B-9D66-CA3C1A793CD2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975"/>
            <a:ext cx="4385352" cy="24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6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Team Building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Volunteer Leaflet</a:t>
            </a:r>
            <a:endParaRPr/>
          </a:p>
        </p:txBody>
      </p:sp>
      <p:pic>
        <p:nvPicPr>
          <p:cNvPr id="259" name="Google Shape;259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650" y="309575"/>
            <a:ext cx="3243276" cy="45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575" y="768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594" y="-70900"/>
            <a:ext cx="3423406" cy="45645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Always use the edges!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33250"/>
            <a:ext cx="2793325" cy="372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>
            <a:spLocks noGrp="1"/>
          </p:cNvSpPr>
          <p:nvPr>
            <p:ph type="body" idx="1"/>
          </p:nvPr>
        </p:nvSpPr>
        <p:spPr>
          <a:xfrm>
            <a:off x="53725" y="812550"/>
            <a:ext cx="2146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won something!</a:t>
            </a:r>
            <a:endParaRPr/>
          </a:p>
        </p:txBody>
      </p:sp>
      <p:pic>
        <p:nvPicPr>
          <p:cNvPr id="265" name="Google Shape;265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9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2"/>
          <p:cNvSpPr txBox="1">
            <a:spLocks noGrp="1"/>
          </p:cNvSpPr>
          <p:nvPr>
            <p:ph type="body" idx="1"/>
          </p:nvPr>
        </p:nvSpPr>
        <p:spPr>
          <a:xfrm>
            <a:off x="6080825" y="2430750"/>
            <a:ext cx="2982600" cy="19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We’re all winners if we work together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0" y="0"/>
            <a:ext cx="3038275" cy="405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321" y="1624963"/>
            <a:ext cx="2575425" cy="343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362" y="3231550"/>
            <a:ext cx="4055477" cy="15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3"/>
          <p:cNvSpPr txBox="1"/>
          <p:nvPr/>
        </p:nvSpPr>
        <p:spPr>
          <a:xfrm>
            <a:off x="6188000" y="621950"/>
            <a:ext cx="177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Sans Pro"/>
                <a:ea typeface="Source Sans Pro"/>
                <a:cs typeface="Source Sans Pro"/>
                <a:sym typeface="Source Sans Pro"/>
              </a:rPr>
              <a:t>greenergrowth.co.uk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5" name="Google Shape;275;p43"/>
          <p:cNvSpPr txBox="1"/>
          <p:nvPr/>
        </p:nvSpPr>
        <p:spPr>
          <a:xfrm>
            <a:off x="5670825" y="1185975"/>
            <a:ext cx="291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info@greenergrowth.co.uk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6" name="Google Shape;276;p43"/>
          <p:cNvSpPr txBox="1"/>
          <p:nvPr/>
        </p:nvSpPr>
        <p:spPr>
          <a:xfrm>
            <a:off x="5616350" y="1750000"/>
            <a:ext cx="291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Jo: 07740707073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7" name="Google Shape;277;p43"/>
          <p:cNvSpPr txBox="1"/>
          <p:nvPr/>
        </p:nvSpPr>
        <p:spPr>
          <a:xfrm>
            <a:off x="5844650" y="2314025"/>
            <a:ext cx="245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Jannine: 07852664818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HMP Whitemoor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00" y="919525"/>
            <a:ext cx="4594074" cy="281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000" y="1645350"/>
            <a:ext cx="4245375" cy="318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525" y="138075"/>
            <a:ext cx="3043525" cy="46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4" y="1049063"/>
            <a:ext cx="4058450" cy="304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950675" y="4230575"/>
            <a:ext cx="19080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HMP Whitemoor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85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HMP Wayland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13" y="71825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389" y="71825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  <a:solidFill>
            <a:srgbClr val="158746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East Point Academy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02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850" y="1602775"/>
            <a:ext cx="4267197" cy="3200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East Point Academy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073" y="152400"/>
            <a:ext cx="4989527" cy="374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68375"/>
            <a:ext cx="4741374" cy="35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190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Barnham Primary School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On-screen Show (16:9)</PresentationFormat>
  <Paragraphs>39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Source Code Pro</vt:lpstr>
      <vt:lpstr>Source Sans Pro</vt:lpstr>
      <vt:lpstr>Amatic SC</vt:lpstr>
      <vt:lpstr>Beach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Mace Chart.PR</dc:creator>
  <cp:lastModifiedBy>Hayley Mace Chart.PR</cp:lastModifiedBy>
  <cp:revision>1</cp:revision>
  <dcterms:modified xsi:type="dcterms:W3CDTF">2021-12-03T14:19:14Z</dcterms:modified>
</cp:coreProperties>
</file>