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91" r:id="rId7"/>
    <p:sldMasterId id="2147483700" r:id="rId8"/>
  </p:sldMasterIdLst>
  <p:notesMasterIdLst>
    <p:notesMasterId r:id="rId28"/>
  </p:notesMasterIdLst>
  <p:sldIdLst>
    <p:sldId id="268" r:id="rId9"/>
    <p:sldId id="273" r:id="rId10"/>
    <p:sldId id="264" r:id="rId11"/>
    <p:sldId id="2364" r:id="rId12"/>
    <p:sldId id="284" r:id="rId13"/>
    <p:sldId id="2368" r:id="rId14"/>
    <p:sldId id="2321" r:id="rId15"/>
    <p:sldId id="2330" r:id="rId16"/>
    <p:sldId id="348" r:id="rId17"/>
    <p:sldId id="262" r:id="rId18"/>
    <p:sldId id="554" r:id="rId19"/>
    <p:sldId id="544" r:id="rId20"/>
    <p:sldId id="550" r:id="rId21"/>
    <p:sldId id="551" r:id="rId22"/>
    <p:sldId id="405" r:id="rId23"/>
    <p:sldId id="494" r:id="rId24"/>
    <p:sldId id="553" r:id="rId25"/>
    <p:sldId id="331" r:id="rId26"/>
    <p:sldId id="53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8191" autoAdjust="0"/>
  </p:normalViewPr>
  <p:slideViewPr>
    <p:cSldViewPr snapToGrid="0">
      <p:cViewPr varScale="1">
        <p:scale>
          <a:sx n="63" d="100"/>
          <a:sy n="63"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035F6-6C17-4C99-B1E6-7DB5AC55B03A}" type="datetimeFigureOut">
              <a:rPr lang="en-GB" smtClean="0"/>
              <a:t>11/10/2021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D98BB-0A7C-4BF6-8625-9596CBCF483A}" type="slidenum">
              <a:rPr lang="en-GB" smtClean="0"/>
              <a:t>‹#›</a:t>
            </a:fld>
            <a:endParaRPr lang="en-GB"/>
          </a:p>
        </p:txBody>
      </p:sp>
    </p:spTree>
    <p:extLst>
      <p:ext uri="{BB962C8B-B14F-4D97-AF65-F5344CB8AC3E}">
        <p14:creationId xmlns:p14="http://schemas.microsoft.com/office/powerpoint/2010/main" val="391369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4E115B4-0E79-4754-81DF-B30C29921037}" type="slidenum">
              <a:rPr lang="en-US" altLang="en-US" smtClean="0"/>
              <a:pPr>
                <a:defRPr/>
              </a:pPr>
              <a:t>1</a:t>
            </a:fld>
            <a:endParaRPr lang="en-US" altLang="en-US" dirty="0"/>
          </a:p>
        </p:txBody>
      </p:sp>
    </p:spTree>
    <p:extLst>
      <p:ext uri="{BB962C8B-B14F-4D97-AF65-F5344CB8AC3E}">
        <p14:creationId xmlns:p14="http://schemas.microsoft.com/office/powerpoint/2010/main" val="271898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15</a:t>
            </a:fld>
            <a:endParaRPr lang="en-GB"/>
          </a:p>
        </p:txBody>
      </p:sp>
    </p:spTree>
    <p:extLst>
      <p:ext uri="{BB962C8B-B14F-4D97-AF65-F5344CB8AC3E}">
        <p14:creationId xmlns:p14="http://schemas.microsoft.com/office/powerpoint/2010/main" val="80725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16</a:t>
            </a:fld>
            <a:endParaRPr lang="en-GB"/>
          </a:p>
        </p:txBody>
      </p:sp>
    </p:spTree>
    <p:extLst>
      <p:ext uri="{BB962C8B-B14F-4D97-AF65-F5344CB8AC3E}">
        <p14:creationId xmlns:p14="http://schemas.microsoft.com/office/powerpoint/2010/main" val="272307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17</a:t>
            </a:fld>
            <a:endParaRPr lang="en-GB"/>
          </a:p>
        </p:txBody>
      </p:sp>
    </p:spTree>
    <p:extLst>
      <p:ext uri="{BB962C8B-B14F-4D97-AF65-F5344CB8AC3E}">
        <p14:creationId xmlns:p14="http://schemas.microsoft.com/office/powerpoint/2010/main" val="425804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Greenest Business</a:t>
            </a:r>
          </a:p>
          <a:p>
            <a:pPr marL="285750" indent="-285750">
              <a:buFont typeface="Arial" panose="020B0604020202020204" pitchFamily="34" charset="0"/>
              <a:buChar char="•"/>
            </a:pPr>
            <a:r>
              <a:rPr lang="en-GB" sz="1200" dirty="0"/>
              <a:t>Greenest Small Business</a:t>
            </a:r>
          </a:p>
          <a:p>
            <a:pPr marL="285750" indent="-285750">
              <a:buFont typeface="Arial" panose="020B0604020202020204" pitchFamily="34" charset="0"/>
              <a:buChar char="•"/>
            </a:pPr>
            <a:r>
              <a:rPr lang="en-GB" sz="1200" dirty="0"/>
              <a:t>Greenest School</a:t>
            </a:r>
          </a:p>
          <a:p>
            <a:pPr marL="285750" indent="-285750">
              <a:buFont typeface="Arial" panose="020B0604020202020204" pitchFamily="34" charset="0"/>
              <a:buChar char="•"/>
            </a:pPr>
            <a:r>
              <a:rPr lang="en-GB" sz="1200" dirty="0"/>
              <a:t>Greenest Community</a:t>
            </a:r>
          </a:p>
          <a:p>
            <a:pPr marL="285750" indent="-285750">
              <a:buFont typeface="Arial" panose="020B0604020202020204" pitchFamily="34" charset="0"/>
              <a:buChar char="•"/>
            </a:pPr>
            <a:r>
              <a:rPr lang="en-GB" sz="1200" dirty="0"/>
              <a:t>Enhancing Biodiversity &amp; Landscape</a:t>
            </a:r>
          </a:p>
          <a:p>
            <a:pPr marL="285750" indent="-285750">
              <a:buFont typeface="Arial" panose="020B0604020202020204" pitchFamily="34" charset="0"/>
              <a:buChar char="•"/>
            </a:pPr>
            <a:r>
              <a:rPr lang="en-GB" sz="1200" dirty="0"/>
              <a:t>Green Hero</a:t>
            </a:r>
          </a:p>
          <a:p>
            <a:pPr marL="285750" indent="-285750">
              <a:buFont typeface="Arial" panose="020B0604020202020204" pitchFamily="34" charset="0"/>
              <a:buChar char="•"/>
            </a:pPr>
            <a:r>
              <a:rPr lang="en-GB" sz="1200" dirty="0"/>
              <a:t>Waste Reduction &amp; Recycling</a:t>
            </a:r>
          </a:p>
          <a:p>
            <a:endParaRPr lang="en-GB" dirty="0"/>
          </a:p>
          <a:p>
            <a:endParaRPr lang="en-GB" dirty="0"/>
          </a:p>
        </p:txBody>
      </p:sp>
      <p:sp>
        <p:nvSpPr>
          <p:cNvPr id="4" name="Slide Number Placeholder 3"/>
          <p:cNvSpPr>
            <a:spLocks noGrp="1"/>
          </p:cNvSpPr>
          <p:nvPr>
            <p:ph type="sldNum" sz="quarter" idx="5"/>
          </p:nvPr>
        </p:nvSpPr>
        <p:spPr/>
        <p:txBody>
          <a:bodyPr/>
          <a:lstStyle/>
          <a:p>
            <a:fld id="{943D98BB-0A7C-4BF6-8625-9596CBCF483A}" type="slidenum">
              <a:rPr lang="en-GB" smtClean="0"/>
              <a:t>18</a:t>
            </a:fld>
            <a:endParaRPr lang="en-GB"/>
          </a:p>
        </p:txBody>
      </p:sp>
    </p:spTree>
    <p:extLst>
      <p:ext uri="{BB962C8B-B14F-4D97-AF65-F5344CB8AC3E}">
        <p14:creationId xmlns:p14="http://schemas.microsoft.com/office/powerpoint/2010/main" val="268173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19</a:t>
            </a:fld>
            <a:endParaRPr lang="en-GB"/>
          </a:p>
        </p:txBody>
      </p:sp>
    </p:spTree>
    <p:extLst>
      <p:ext uri="{BB962C8B-B14F-4D97-AF65-F5344CB8AC3E}">
        <p14:creationId xmlns:p14="http://schemas.microsoft.com/office/powerpoint/2010/main" val="147483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image</a:t>
            </a:r>
            <a:r>
              <a:rPr lang="en-GB" baseline="0" dirty="0"/>
              <a:t> is from a Committee for Climate Change report talking about the challenges and pathways to achieving the Net Zero Emissions that is the stated goal to achieve the 1.5oC target set in the Paris Agreement of 2015.</a:t>
            </a:r>
          </a:p>
          <a:p>
            <a:endParaRPr lang="en-GB" baseline="0" dirty="0"/>
          </a:p>
          <a:p>
            <a:r>
              <a:rPr lang="en-GB" baseline="0" dirty="0"/>
              <a:t>Net Zero Emissions acknowledges that it may not be possible to completely remove all sources of emissions from our society, things like agriculture, industrial processes, construction and transportation. </a:t>
            </a:r>
          </a:p>
          <a:p>
            <a:endParaRPr lang="en-GB" baseline="0" dirty="0"/>
          </a:p>
          <a:p>
            <a:r>
              <a:rPr lang="en-GB" baseline="0" dirty="0"/>
              <a:t>It then requires us to make either significant emissions capturing or additional activities to offset emissions from other areas to counter for the emissions remaining. </a:t>
            </a:r>
          </a:p>
          <a:p>
            <a:endParaRPr lang="en-GB" baseline="0" dirty="0"/>
          </a:p>
          <a:p>
            <a:r>
              <a:rPr lang="en-GB" baseline="0" dirty="0"/>
              <a:t>You can’t see very well but it has the different emissions sources stacked on the left and then on the right showing that any amount left must be balanced by these additional emissions reductions or offset ting activities.</a:t>
            </a:r>
          </a:p>
          <a:p>
            <a:endParaRPr lang="en-GB" baseline="0" dirty="0"/>
          </a:p>
          <a:p>
            <a:r>
              <a:rPr lang="en-GB" baseline="0" dirty="0"/>
              <a:t>You may have heard people talk about the </a:t>
            </a:r>
            <a:r>
              <a:rPr lang="en-GB" baseline="0" dirty="0" err="1"/>
              <a:t>Toggam</a:t>
            </a:r>
            <a:r>
              <a:rPr lang="en-GB" baseline="0" dirty="0"/>
              <a:t> Solar Farm marking Forest Heath District Council Carbon Neutral, this was based upon the assumption that the solar generated electricity was offsetting electricity generated from the wider grid and the normal emissions that arise from generation of electrical energy in the grid.</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3CAC82-C928-4940-A181-5E860C72E1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12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FA23F2-56B3-458F-998B-791A1F66EA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66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dirty="0" err="1"/>
              <a:t>Convenant</a:t>
            </a:r>
            <a:r>
              <a:rPr lang="en-US" sz="2400" dirty="0"/>
              <a:t> of Mayors 2020: for </a:t>
            </a:r>
            <a:r>
              <a:rPr lang="en-US" sz="2400" b="0" i="0" kern="1200" dirty="0">
                <a:solidFill>
                  <a:schemeClr val="tx1"/>
                </a:solidFill>
                <a:effectLst/>
                <a:latin typeface="Open Sans Light" panose="020B0306030504020204" pitchFamily="34" charset="0"/>
                <a:ea typeface="+mn-ea"/>
                <a:cs typeface="+mn-cs"/>
              </a:rPr>
              <a:t>signatories who have joined between 2008 and 2015</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kern="1200" dirty="0">
                <a:solidFill>
                  <a:schemeClr val="tx1"/>
                </a:solidFill>
                <a:effectLst/>
                <a:latin typeface="Open Sans Light" panose="020B0306030504020204" pitchFamily="34" charset="0"/>
                <a:ea typeface="+mn-ea"/>
                <a:cs typeface="+mn-cs"/>
              </a:rPr>
              <a:t>commitment to go beyond EU's 2020 targets of 20 % in terms of reduction in CO2 emissions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kern="1200" dirty="0">
              <a:solidFill>
                <a:schemeClr val="tx1"/>
              </a:solidFill>
              <a:effectLst/>
              <a:latin typeface="Open Sans Light" panose="020B0306030504020204" pitchFamily="34" charset="0"/>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dirty="0" err="1"/>
              <a:t>Convenant</a:t>
            </a:r>
            <a:r>
              <a:rPr lang="en-US" sz="2400" dirty="0"/>
              <a:t> of Mayors for Climate and Energy: fo</a:t>
            </a:r>
            <a:r>
              <a:rPr lang="en-US" sz="2400" b="0" i="0" kern="1200" dirty="0">
                <a:solidFill>
                  <a:schemeClr val="tx1"/>
                </a:solidFill>
                <a:effectLst/>
                <a:latin typeface="Open Sans Light" panose="020B0306030504020204" pitchFamily="34" charset="0"/>
                <a:ea typeface="+mn-ea"/>
                <a:cs typeface="+mn-cs"/>
              </a:rPr>
              <a:t>r signatories joining after 2015</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kern="1200" dirty="0">
                <a:solidFill>
                  <a:schemeClr val="tx1"/>
                </a:solidFill>
                <a:effectLst/>
                <a:latin typeface="Open Sans Light" panose="020B0306030504020204" pitchFamily="34" charset="0"/>
                <a:ea typeface="+mn-ea"/>
                <a:cs typeface="+mn-cs"/>
              </a:rPr>
              <a:t>local authorities commit to reduce their CO2 emissions (and possibly other greenhouse gas) by at least 40%, increase their resilience to the impacts of climate change and provide secured access to sustainable and affordable energy by 2030</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b="0" i="0" kern="1200" dirty="0">
              <a:solidFill>
                <a:schemeClr val="tx1"/>
              </a:solidFill>
              <a:effectLst/>
              <a:latin typeface="Open Sans Light" panose="020B0306030504020204" pitchFamily="34" charset="0"/>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Open Sans Light" panose="020B0306030504020204" pitchFamily="34" charset="0"/>
                <a:ea typeface="+mn-ea"/>
                <a:cs typeface="+mn-cs"/>
              </a:rPr>
              <a:t>Mayors Adapt</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Local authorities who signed up for this (between 2014 and 2016) m</a:t>
            </a:r>
            <a:r>
              <a:rPr lang="en-US" sz="2400" b="0" i="0" kern="1200" dirty="0">
                <a:solidFill>
                  <a:schemeClr val="tx1"/>
                </a:solidFill>
                <a:effectLst/>
                <a:latin typeface="Open Sans Light" panose="020B0306030504020204" pitchFamily="34" charset="0"/>
                <a:ea typeface="+mn-ea"/>
                <a:cs typeface="+mn-cs"/>
              </a:rPr>
              <a:t>ade the political commitments to take action to adapt to climate change</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kern="1200" dirty="0">
              <a:solidFill>
                <a:schemeClr val="tx1"/>
              </a:solidFill>
              <a:effectLst/>
              <a:latin typeface="Open Sans Light" panose="020B0306030504020204" pitchFamily="34" charset="0"/>
              <a:ea typeface="+mn-ea"/>
              <a:cs typeface="+mn-cs"/>
            </a:endParaRP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i="0" kern="1200" dirty="0">
                <a:solidFill>
                  <a:schemeClr val="tx1"/>
                </a:solidFill>
                <a:effectLst/>
                <a:latin typeface="Open Sans Light" panose="020B0306030504020204" pitchFamily="34" charset="0"/>
                <a:ea typeface="+mn-ea"/>
                <a:cs typeface="+mn-cs"/>
              </a:rPr>
              <a:t>SEAP/SECAP Monitoring report</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kern="1200" dirty="0">
                <a:solidFill>
                  <a:schemeClr val="tx1"/>
                </a:solidFill>
                <a:effectLst/>
                <a:latin typeface="Open Sans Light" panose="020B0306030504020204" pitchFamily="34" charset="0"/>
                <a:ea typeface="+mn-ea"/>
                <a:cs typeface="+mn-cs"/>
              </a:rPr>
              <a:t>assessing the progress of the action plan</a:t>
            </a: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i="0" kern="1200" dirty="0">
              <a:solidFill>
                <a:schemeClr val="tx1"/>
              </a:solidFill>
              <a:effectLst/>
              <a:latin typeface="Open Sans Light" panose="020B0306030504020204" pitchFamily="34" charset="0"/>
              <a:ea typeface="+mn-ea"/>
              <a:cs typeface="+mn-cs"/>
            </a:endParaRPr>
          </a:p>
          <a:p>
            <a:r>
              <a:rPr lang="en-US" sz="2400" dirty="0"/>
              <a:t>Baseline Emission Inventory (BEI)</a:t>
            </a:r>
          </a:p>
          <a:p>
            <a:pPr marL="342900" indent="-342900">
              <a:buFont typeface="Arial" panose="020B0604020202020204" pitchFamily="34" charset="0"/>
              <a:buChar char="•"/>
            </a:pPr>
            <a:r>
              <a:rPr lang="en-US" sz="2400" b="0" i="0" kern="1200" dirty="0">
                <a:solidFill>
                  <a:schemeClr val="tx1"/>
                </a:solidFill>
                <a:effectLst/>
                <a:latin typeface="Open Sans Light" panose="020B0306030504020204" pitchFamily="34" charset="0"/>
                <a:ea typeface="+mn-ea"/>
                <a:cs typeface="+mn-cs"/>
              </a:rPr>
              <a:t>quantifies the CO2emitted in the signatory's territory</a:t>
            </a:r>
          </a:p>
          <a:p>
            <a:pPr marL="342900" indent="-342900">
              <a:buFont typeface="Arial" panose="020B0604020202020204" pitchFamily="34" charset="0"/>
              <a:buChar char="•"/>
            </a:pPr>
            <a:endParaRPr lang="en-US" sz="2400" dirty="0"/>
          </a:p>
          <a:p>
            <a:r>
              <a:rPr lang="en-US" sz="2400" dirty="0"/>
              <a:t>Risk and Vulnerability Assessment (RVA)</a:t>
            </a:r>
          </a:p>
          <a:p>
            <a:pPr marL="342900" indent="-342900">
              <a:buFont typeface="Arial" panose="020B0604020202020204" pitchFamily="34" charset="0"/>
              <a:buChar char="•"/>
            </a:pPr>
            <a:r>
              <a:rPr lang="en-US" sz="2400" b="0" i="0" kern="1200" dirty="0">
                <a:solidFill>
                  <a:schemeClr val="tx1"/>
                </a:solidFill>
                <a:effectLst/>
                <a:latin typeface="Open Sans Light" panose="020B0306030504020204" pitchFamily="34" charset="0"/>
                <a:ea typeface="+mn-ea"/>
                <a:cs typeface="+mn-cs"/>
              </a:rPr>
              <a:t>measures the level of risk by analyzing potential climate hazards and assessing the vulnerabilities on the signatory’s territory</a:t>
            </a:r>
          </a:p>
          <a:p>
            <a:pPr marL="342900" indent="-342900">
              <a:buFont typeface="Arial" panose="020B0604020202020204" pitchFamily="34" charset="0"/>
              <a:buChar char="•"/>
            </a:pPr>
            <a:endParaRPr lang="en-US" sz="2400" dirty="0"/>
          </a:p>
          <a:p>
            <a:r>
              <a:rPr lang="en-US" sz="2400" dirty="0"/>
              <a:t>Sustainable Energy (and Climate) Action Plan (SE(C)AP)</a:t>
            </a:r>
          </a:p>
          <a:p>
            <a:pPr marL="342900" indent="-342900">
              <a:buFont typeface="Arial" panose="020B0604020202020204" pitchFamily="34" charset="0"/>
              <a:buChar char="•"/>
            </a:pPr>
            <a:r>
              <a:rPr lang="en-US" sz="2400" b="0" i="0" kern="1200" dirty="0">
                <a:solidFill>
                  <a:schemeClr val="tx1"/>
                </a:solidFill>
                <a:effectLst/>
                <a:latin typeface="Open Sans Light" panose="020B0306030504020204" pitchFamily="34" charset="0"/>
                <a:ea typeface="+mn-ea"/>
                <a:cs typeface="+mn-cs"/>
              </a:rPr>
              <a:t>outlines the measures and policies the municipal council will implement to achieve their targets</a:t>
            </a:r>
          </a:p>
          <a:p>
            <a:pPr marL="342900" indent="-342900">
              <a:buFont typeface="Arial" panose="020B0604020202020204" pitchFamily="34" charset="0"/>
              <a:buChar char="•"/>
            </a:pPr>
            <a:r>
              <a:rPr lang="en-US" sz="2400" b="0" i="0" kern="1200" dirty="0">
                <a:solidFill>
                  <a:schemeClr val="tx1"/>
                </a:solidFill>
                <a:effectLst/>
                <a:latin typeface="Open Sans Light" panose="020B0306030504020204" pitchFamily="34" charset="0"/>
                <a:ea typeface="+mn-ea"/>
                <a:cs typeface="+mn-cs"/>
              </a:rPr>
              <a:t>has to be approved by the municipal council within the described timeframe (one year for SEAPs and two years for SECAPs) following their official decision to join the Covenant of Mayors initiative</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319740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10</a:t>
            </a:fld>
            <a:endParaRPr lang="en-GB"/>
          </a:p>
        </p:txBody>
      </p:sp>
    </p:spTree>
    <p:extLst>
      <p:ext uri="{BB962C8B-B14F-4D97-AF65-F5344CB8AC3E}">
        <p14:creationId xmlns:p14="http://schemas.microsoft.com/office/powerpoint/2010/main" val="343248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11</a:t>
            </a:fld>
            <a:endParaRPr lang="en-GB"/>
          </a:p>
        </p:txBody>
      </p:sp>
    </p:spTree>
    <p:extLst>
      <p:ext uri="{BB962C8B-B14F-4D97-AF65-F5344CB8AC3E}">
        <p14:creationId xmlns:p14="http://schemas.microsoft.com/office/powerpoint/2010/main" val="3888064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12</a:t>
            </a:fld>
            <a:endParaRPr lang="en-GB"/>
          </a:p>
        </p:txBody>
      </p:sp>
    </p:spTree>
    <p:extLst>
      <p:ext uri="{BB962C8B-B14F-4D97-AF65-F5344CB8AC3E}">
        <p14:creationId xmlns:p14="http://schemas.microsoft.com/office/powerpoint/2010/main" val="359473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13</a:t>
            </a:fld>
            <a:endParaRPr lang="en-GB"/>
          </a:p>
        </p:txBody>
      </p:sp>
    </p:spTree>
    <p:extLst>
      <p:ext uri="{BB962C8B-B14F-4D97-AF65-F5344CB8AC3E}">
        <p14:creationId xmlns:p14="http://schemas.microsoft.com/office/powerpoint/2010/main" val="3203852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F91A0674-EAAB-4167-82F6-86D7720A7650}" type="slidenum">
              <a:rPr lang="en-GB" smtClean="0"/>
              <a:t>14</a:t>
            </a:fld>
            <a:endParaRPr lang="en-GB"/>
          </a:p>
        </p:txBody>
      </p:sp>
    </p:spTree>
    <p:extLst>
      <p:ext uri="{BB962C8B-B14F-4D97-AF65-F5344CB8AC3E}">
        <p14:creationId xmlns:p14="http://schemas.microsoft.com/office/powerpoint/2010/main" val="40901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F798-C074-463E-A367-52B73190CD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820507-46D6-4618-AB9B-28BBBF244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5B6519-9DDA-47B3-B076-DB31CB64D455}"/>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648322DD-359C-4EE9-A69C-A3D41E476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BF127E-7E4B-49BE-A969-E5E8DEFE9CA0}"/>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62431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048E-5CF3-4B2C-AD87-042D882A96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6C6BA5-1AF2-4242-8594-E1A249F829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DD0439-AABE-4767-9F16-8AA351441414}"/>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371AB3CE-6DB9-4750-A5FF-F551629F1C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9E9481-D2B4-4802-AB48-BDA7D85E5D4A}"/>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236735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9EF0F-C3A1-47F2-AC95-75FA0B9BE9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293F39-DCB1-4EA0-BF46-94DB0D7B04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D3787F-5A43-4837-85CE-7939A0E76366}"/>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335AA080-E6AF-4761-B862-D8AC02216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E656D-A45C-4FDE-889B-32139FFB0BB0}"/>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65618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000"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27" name="Rectangle 26">
            <a:extLst>
              <a:ext uri="{FF2B5EF4-FFF2-40B4-BE49-F238E27FC236}">
                <a16:creationId xmlns:a16="http://schemas.microsoft.com/office/drawing/2014/main" id="{D0047D7A-1A23-3F4E-85F8-588654076F4B}"/>
              </a:ext>
            </a:extLst>
          </p:cNvPr>
          <p:cNvSpPr/>
          <p:nvPr userDrawn="1"/>
        </p:nvSpPr>
        <p:spPr>
          <a:xfrm>
            <a:off x="897248" y="1257205"/>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C322"/>
              </a:solidFill>
              <a:latin typeface="Open Sans" panose="020B0606030504020204" pitchFamily="34" charset="0"/>
            </a:endParaRPr>
          </a:p>
        </p:txBody>
      </p:sp>
      <p:sp>
        <p:nvSpPr>
          <p:cNvPr id="3" name="Text Placeholder 2">
            <a:extLst>
              <a:ext uri="{FF2B5EF4-FFF2-40B4-BE49-F238E27FC236}">
                <a16:creationId xmlns:a16="http://schemas.microsoft.com/office/drawing/2014/main" id="{A42791E4-EF54-CA4A-B5B9-6C801F77DA15}"/>
              </a:ext>
            </a:extLst>
          </p:cNvPr>
          <p:cNvSpPr>
            <a:spLocks noGrp="1"/>
          </p:cNvSpPr>
          <p:nvPr>
            <p:ph type="body" sz="quarter" idx="10"/>
          </p:nvPr>
        </p:nvSpPr>
        <p:spPr>
          <a:xfrm>
            <a:off x="1109952" y="1648110"/>
            <a:ext cx="9972097" cy="4199732"/>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205846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0" cy="1470049"/>
          </a:xfrm>
        </p:spPr>
        <p:txBody>
          <a:bodyPr/>
          <a:lstStyle/>
          <a:p>
            <a:r>
              <a:rPr lang="en-US"/>
              <a:t>Click to edit Master title style</a:t>
            </a:r>
            <a:endParaRPr lang="en-GB"/>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84" indent="0" algn="ctr">
              <a:buNone/>
              <a:defRPr/>
            </a:lvl2pPr>
            <a:lvl3pPr marL="642966" indent="0" algn="ctr">
              <a:buNone/>
              <a:defRPr/>
            </a:lvl3pPr>
            <a:lvl4pPr marL="964450" indent="0" algn="ctr">
              <a:buNone/>
              <a:defRPr/>
            </a:lvl4pPr>
            <a:lvl5pPr marL="1285934" indent="0" algn="ctr">
              <a:buNone/>
              <a:defRPr/>
            </a:lvl5pPr>
            <a:lvl6pPr marL="1607416" indent="0" algn="ctr">
              <a:buNone/>
              <a:defRPr/>
            </a:lvl6pPr>
            <a:lvl7pPr marL="1928900" indent="0" algn="ctr">
              <a:buNone/>
              <a:defRPr/>
            </a:lvl7pPr>
            <a:lvl8pPr marL="2250384" indent="0" algn="ctr">
              <a:buNone/>
              <a:defRPr/>
            </a:lvl8pPr>
            <a:lvl9pPr marL="2571866"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800171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 clipart, tableware&#10;&#10;Description automatically generated">
            <a:extLst>
              <a:ext uri="{FF2B5EF4-FFF2-40B4-BE49-F238E27FC236}">
                <a16:creationId xmlns:a16="http://schemas.microsoft.com/office/drawing/2014/main" id="{0DD09E62-9E18-4079-AF30-6BF3A756A4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2920" y="4717411"/>
            <a:ext cx="1620520" cy="492760"/>
          </a:xfrm>
          <a:prstGeom prst="rect">
            <a:avLst/>
          </a:prstGeom>
        </p:spPr>
      </p:pic>
    </p:spTree>
    <p:extLst>
      <p:ext uri="{BB962C8B-B14F-4D97-AF65-F5344CB8AC3E}">
        <p14:creationId xmlns:p14="http://schemas.microsoft.com/office/powerpoint/2010/main" val="3760413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p:spPr>
        <p:txBody>
          <a:bodyPr anchor="t"/>
          <a:lstStyle>
            <a:lvl1pPr algn="l">
              <a:defRPr sz="2813" b="1" cap="all"/>
            </a:lvl1pPr>
          </a:lstStyle>
          <a:p>
            <a:r>
              <a:rPr lang="en-US"/>
              <a:t>Click to edit Master title style</a:t>
            </a:r>
            <a:endParaRPr lang="en-GB"/>
          </a:p>
        </p:txBody>
      </p:sp>
      <p:sp>
        <p:nvSpPr>
          <p:cNvPr id="3" name="Text Placeholder 2"/>
          <p:cNvSpPr>
            <a:spLocks noGrp="1"/>
          </p:cNvSpPr>
          <p:nvPr>
            <p:ph type="body" idx="1"/>
          </p:nvPr>
        </p:nvSpPr>
        <p:spPr>
          <a:xfrm>
            <a:off x="962919" y="2906613"/>
            <a:ext cx="10362902" cy="1500188"/>
          </a:xfrm>
        </p:spPr>
        <p:txBody>
          <a:bodyPr anchor="b"/>
          <a:lstStyle>
            <a:lvl1pPr marL="0" indent="0">
              <a:buNone/>
              <a:defRPr sz="1406"/>
            </a:lvl1pPr>
            <a:lvl2pPr marL="321484" indent="0">
              <a:buNone/>
              <a:defRPr sz="1266"/>
            </a:lvl2pPr>
            <a:lvl3pPr marL="642966" indent="0">
              <a:buNone/>
              <a:defRPr sz="1125"/>
            </a:lvl3pPr>
            <a:lvl4pPr marL="964450" indent="0">
              <a:buNone/>
              <a:defRPr sz="984"/>
            </a:lvl4pPr>
            <a:lvl5pPr marL="1285934" indent="0">
              <a:buNone/>
              <a:defRPr sz="984"/>
            </a:lvl5pPr>
            <a:lvl6pPr marL="1607416" indent="0">
              <a:buNone/>
              <a:defRPr sz="984"/>
            </a:lvl6pPr>
            <a:lvl7pPr marL="1928900" indent="0">
              <a:buNone/>
              <a:defRPr sz="984"/>
            </a:lvl7pPr>
            <a:lvl8pPr marL="2250384" indent="0">
              <a:buNone/>
              <a:defRPr sz="984"/>
            </a:lvl8pPr>
            <a:lvl9pPr marL="2571866" indent="0">
              <a:buNone/>
              <a:defRPr sz="984"/>
            </a:lvl9pPr>
          </a:lstStyle>
          <a:p>
            <a:pPr lvl="0"/>
            <a:r>
              <a:rPr lang="en-US"/>
              <a:t>Click to edit Master text styles</a:t>
            </a:r>
          </a:p>
        </p:txBody>
      </p:sp>
    </p:spTree>
    <p:extLst>
      <p:ext uri="{BB962C8B-B14F-4D97-AF65-F5344CB8AC3E}">
        <p14:creationId xmlns:p14="http://schemas.microsoft.com/office/powerpoint/2010/main" val="24918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92114" y="1946672"/>
            <a:ext cx="4833937" cy="4019476"/>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68927" y="1946672"/>
            <a:ext cx="4833937" cy="4019476"/>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2710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4588"/>
            <a:ext cx="1097161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8" b="1"/>
            </a:lvl1pPr>
            <a:lvl2pPr marL="321484" indent="0">
              <a:buNone/>
              <a:defRPr sz="1406" b="1"/>
            </a:lvl2pPr>
            <a:lvl3pPr marL="642966" indent="0">
              <a:buNone/>
              <a:defRPr sz="1266" b="1"/>
            </a:lvl3pPr>
            <a:lvl4pPr marL="964450" indent="0">
              <a:buNone/>
              <a:defRPr sz="1125" b="1"/>
            </a:lvl4pPr>
            <a:lvl5pPr marL="1285934" indent="0">
              <a:buNone/>
              <a:defRPr sz="1125" b="1"/>
            </a:lvl5pPr>
            <a:lvl6pPr marL="1607416" indent="0">
              <a:buNone/>
              <a:defRPr sz="1125" b="1"/>
            </a:lvl6pPr>
            <a:lvl7pPr marL="1928900" indent="0">
              <a:buNone/>
              <a:defRPr sz="1125" b="1"/>
            </a:lvl7pPr>
            <a:lvl8pPr marL="2250384" indent="0">
              <a:buNone/>
              <a:defRPr sz="1125" b="1"/>
            </a:lvl8pPr>
            <a:lvl9pPr marL="2571866"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80"/>
            <a:ext cx="5386090" cy="3951386"/>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8" b="1"/>
            </a:lvl1pPr>
            <a:lvl2pPr marL="321484" indent="0">
              <a:buNone/>
              <a:defRPr sz="1406" b="1"/>
            </a:lvl2pPr>
            <a:lvl3pPr marL="642966" indent="0">
              <a:buNone/>
              <a:defRPr sz="1266" b="1"/>
            </a:lvl3pPr>
            <a:lvl4pPr marL="964450" indent="0">
              <a:buNone/>
              <a:defRPr sz="1125" b="1"/>
            </a:lvl4pPr>
            <a:lvl5pPr marL="1285934" indent="0">
              <a:buNone/>
              <a:defRPr sz="1125" b="1"/>
            </a:lvl5pPr>
            <a:lvl6pPr marL="1607416" indent="0">
              <a:buNone/>
              <a:defRPr sz="1125" b="1"/>
            </a:lvl6pPr>
            <a:lvl7pPr marL="1928900" indent="0">
              <a:buNone/>
              <a:defRPr sz="1125" b="1"/>
            </a:lvl7pPr>
            <a:lvl8pPr marL="2250384" indent="0">
              <a:buNone/>
              <a:defRPr sz="1125" b="1"/>
            </a:lvl8pPr>
            <a:lvl9pPr marL="2571866"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80"/>
            <a:ext cx="5389066" cy="3951386"/>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904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57199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9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E0B1-4247-4908-9981-FA00CD5AD9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86E62-7ED6-4D25-8921-A90DFBED24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B08B72-8142-4CCC-98CD-AD208556ED46}"/>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9204A53F-B845-4D9F-A578-7495728FAA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30747E-54DE-4090-95A6-5E2A8BC78DB7}"/>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1636907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GB"/>
          </a:p>
        </p:txBody>
      </p:sp>
      <p:sp>
        <p:nvSpPr>
          <p:cNvPr id="3" name="Content Placeholder 2"/>
          <p:cNvSpPr>
            <a:spLocks noGrp="1"/>
          </p:cNvSpPr>
          <p:nvPr>
            <p:ph idx="1"/>
          </p:nvPr>
        </p:nvSpPr>
        <p:spPr>
          <a:xfrm>
            <a:off x="4766966" y="273472"/>
            <a:ext cx="6814839" cy="5852294"/>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0196" y="1435448"/>
            <a:ext cx="4010918" cy="4690319"/>
          </a:xfrm>
        </p:spPr>
        <p:txBody>
          <a:bodyPr/>
          <a:lstStyle>
            <a:lvl1pPr marL="0" indent="0">
              <a:buNone/>
              <a:defRPr sz="984"/>
            </a:lvl1pPr>
            <a:lvl2pPr marL="321484" indent="0">
              <a:buNone/>
              <a:defRPr sz="844"/>
            </a:lvl2pPr>
            <a:lvl3pPr marL="642966" indent="0">
              <a:buNone/>
              <a:defRPr sz="703"/>
            </a:lvl3pPr>
            <a:lvl4pPr marL="964450" indent="0">
              <a:buNone/>
              <a:defRPr sz="633"/>
            </a:lvl4pPr>
            <a:lvl5pPr marL="1285934" indent="0">
              <a:buNone/>
              <a:defRPr sz="633"/>
            </a:lvl5pPr>
            <a:lvl6pPr marL="1607416" indent="0">
              <a:buNone/>
              <a:defRPr sz="633"/>
            </a:lvl6pPr>
            <a:lvl7pPr marL="1928900" indent="0">
              <a:buNone/>
              <a:defRPr sz="633"/>
            </a:lvl7pPr>
            <a:lvl8pPr marL="2250384" indent="0">
              <a:buNone/>
              <a:defRPr sz="633"/>
            </a:lvl8pPr>
            <a:lvl9pPr marL="2571866" indent="0">
              <a:buNone/>
              <a:defRPr sz="633"/>
            </a:lvl9pPr>
          </a:lstStyle>
          <a:p>
            <a:pPr lvl="0"/>
            <a:r>
              <a:rPr lang="en-US"/>
              <a:t>Click to edit Master text styles</a:t>
            </a:r>
          </a:p>
        </p:txBody>
      </p:sp>
    </p:spTree>
    <p:extLst>
      <p:ext uri="{BB962C8B-B14F-4D97-AF65-F5344CB8AC3E}">
        <p14:creationId xmlns:p14="http://schemas.microsoft.com/office/powerpoint/2010/main" val="2547234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GB"/>
          </a:p>
        </p:txBody>
      </p:sp>
      <p:sp>
        <p:nvSpPr>
          <p:cNvPr id="3" name="Picture Placeholder 2"/>
          <p:cNvSpPr>
            <a:spLocks noGrp="1"/>
          </p:cNvSpPr>
          <p:nvPr>
            <p:ph type="pic" idx="1"/>
          </p:nvPr>
        </p:nvSpPr>
        <p:spPr>
          <a:xfrm>
            <a:off x="2390180" y="612801"/>
            <a:ext cx="7314903" cy="4114354"/>
          </a:xfrm>
        </p:spPr>
        <p:txBody>
          <a:bodyPr/>
          <a:lstStyle>
            <a:lvl1pPr marL="0" indent="0">
              <a:buNone/>
              <a:defRPr sz="2250"/>
            </a:lvl1pPr>
            <a:lvl2pPr marL="321484" indent="0">
              <a:buNone/>
              <a:defRPr sz="1969"/>
            </a:lvl2pPr>
            <a:lvl3pPr marL="642966" indent="0">
              <a:buNone/>
              <a:defRPr sz="1688"/>
            </a:lvl3pPr>
            <a:lvl4pPr marL="964450" indent="0">
              <a:buNone/>
              <a:defRPr sz="1406"/>
            </a:lvl4pPr>
            <a:lvl5pPr marL="1285934" indent="0">
              <a:buNone/>
              <a:defRPr sz="1406"/>
            </a:lvl5pPr>
            <a:lvl6pPr marL="1607416" indent="0">
              <a:buNone/>
              <a:defRPr sz="1406"/>
            </a:lvl6pPr>
            <a:lvl7pPr marL="1928900" indent="0">
              <a:buNone/>
              <a:defRPr sz="1406"/>
            </a:lvl7pPr>
            <a:lvl8pPr marL="2250384" indent="0">
              <a:buNone/>
              <a:defRPr sz="1406"/>
            </a:lvl8pPr>
            <a:lvl9pPr marL="2571866" indent="0">
              <a:buNone/>
              <a:defRPr sz="1406"/>
            </a:lvl9pPr>
          </a:lstStyle>
          <a:p>
            <a:pPr lvl="0"/>
            <a:endParaRPr lang="en-GB" noProof="0" dirty="0">
              <a:sym typeface="Arial" charset="0"/>
            </a:endParaRPr>
          </a:p>
        </p:txBody>
      </p:sp>
      <p:sp>
        <p:nvSpPr>
          <p:cNvPr id="4" name="Text Placeholder 3"/>
          <p:cNvSpPr>
            <a:spLocks noGrp="1"/>
          </p:cNvSpPr>
          <p:nvPr>
            <p:ph type="body" sz="half" idx="2"/>
          </p:nvPr>
        </p:nvSpPr>
        <p:spPr>
          <a:xfrm>
            <a:off x="2390180" y="5367860"/>
            <a:ext cx="7314903" cy="804788"/>
          </a:xfrm>
        </p:spPr>
        <p:txBody>
          <a:bodyPr/>
          <a:lstStyle>
            <a:lvl1pPr marL="0" indent="0">
              <a:buNone/>
              <a:defRPr sz="984"/>
            </a:lvl1pPr>
            <a:lvl2pPr marL="321484" indent="0">
              <a:buNone/>
              <a:defRPr sz="844"/>
            </a:lvl2pPr>
            <a:lvl3pPr marL="642966" indent="0">
              <a:buNone/>
              <a:defRPr sz="703"/>
            </a:lvl3pPr>
            <a:lvl4pPr marL="964450" indent="0">
              <a:buNone/>
              <a:defRPr sz="633"/>
            </a:lvl4pPr>
            <a:lvl5pPr marL="1285934" indent="0">
              <a:buNone/>
              <a:defRPr sz="633"/>
            </a:lvl5pPr>
            <a:lvl6pPr marL="1607416" indent="0">
              <a:buNone/>
              <a:defRPr sz="633"/>
            </a:lvl6pPr>
            <a:lvl7pPr marL="1928900" indent="0">
              <a:buNone/>
              <a:defRPr sz="633"/>
            </a:lvl7pPr>
            <a:lvl8pPr marL="2250384" indent="0">
              <a:buNone/>
              <a:defRPr sz="633"/>
            </a:lvl8pPr>
            <a:lvl9pPr marL="2571866" indent="0">
              <a:buNone/>
              <a:defRPr sz="633"/>
            </a:lvl9pPr>
          </a:lstStyle>
          <a:p>
            <a:pPr lvl="0"/>
            <a:r>
              <a:rPr lang="en-US"/>
              <a:t>Click to edit Master text styles</a:t>
            </a:r>
          </a:p>
        </p:txBody>
      </p:sp>
    </p:spTree>
    <p:extLst>
      <p:ext uri="{BB962C8B-B14F-4D97-AF65-F5344CB8AC3E}">
        <p14:creationId xmlns:p14="http://schemas.microsoft.com/office/powerpoint/2010/main" val="2587690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5051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50176" y="179710"/>
            <a:ext cx="2452688" cy="5786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92114" y="179710"/>
            <a:ext cx="7215188"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728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pic>
        <p:nvPicPr>
          <p:cNvPr id="20" name="Picture 19" descr="A picture containing text, clipart&#10;&#10;Description automatically generated">
            <a:extLst>
              <a:ext uri="{FF2B5EF4-FFF2-40B4-BE49-F238E27FC236}">
                <a16:creationId xmlns:a16="http://schemas.microsoft.com/office/drawing/2014/main" id="{5A790734-292B-41C7-845F-54B8BCCEB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81" y="5522230"/>
            <a:ext cx="4288149" cy="1271801"/>
          </a:xfrm>
          <a:prstGeom prst="rect">
            <a:avLst/>
          </a:prstGeom>
        </p:spPr>
      </p:pic>
    </p:spTree>
    <p:extLst>
      <p:ext uri="{BB962C8B-B14F-4D97-AF65-F5344CB8AC3E}">
        <p14:creationId xmlns:p14="http://schemas.microsoft.com/office/powerpoint/2010/main" val="401285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pic>
        <p:nvPicPr>
          <p:cNvPr id="7" name="Picture 6" descr="A picture containing text, clipart&#10;&#10;Description automatically generated">
            <a:extLst>
              <a:ext uri="{FF2B5EF4-FFF2-40B4-BE49-F238E27FC236}">
                <a16:creationId xmlns:a16="http://schemas.microsoft.com/office/drawing/2014/main" id="{3BA5D3FF-E89C-4D49-BCD6-9DC9798AD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81" y="5502659"/>
            <a:ext cx="4354137" cy="1291372"/>
          </a:xfrm>
          <a:prstGeom prst="rect">
            <a:avLst/>
          </a:prstGeom>
        </p:spPr>
      </p:pic>
    </p:spTree>
    <p:extLst>
      <p:ext uri="{BB962C8B-B14F-4D97-AF65-F5344CB8AC3E}">
        <p14:creationId xmlns:p14="http://schemas.microsoft.com/office/powerpoint/2010/main" val="133906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2486024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035AE-E209-4C5C-BAEC-E714EC217DD8}"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425456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9035AE-E209-4C5C-BAEC-E714EC217DD8}" type="datetimeFigureOut">
              <a:rPr lang="en-GB" smtClean="0"/>
              <a:t>11/10/2021</a:t>
            </a:fld>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7A02B13-FDA7-446B-ABAF-A59C25005058}" type="slidenum">
              <a:rPr lang="en-GB" smtClean="0"/>
              <a:t>‹#›</a:t>
            </a:fld>
            <a:endParaRPr lang="en-GB"/>
          </a:p>
        </p:txBody>
      </p:sp>
      <p:pic>
        <p:nvPicPr>
          <p:cNvPr id="10" name="Picture 9" descr="A picture containing text, clipart&#10;&#10;Description automatically generated">
            <a:extLst>
              <a:ext uri="{FF2B5EF4-FFF2-40B4-BE49-F238E27FC236}">
                <a16:creationId xmlns:a16="http://schemas.microsoft.com/office/drawing/2014/main" id="{CB3760DA-9613-4E53-AE3E-B252F8E17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81" y="5597718"/>
            <a:ext cx="4033625" cy="1196313"/>
          </a:xfrm>
          <a:prstGeom prst="rect">
            <a:avLst/>
          </a:prstGeom>
        </p:spPr>
      </p:pic>
    </p:spTree>
    <p:extLst>
      <p:ext uri="{BB962C8B-B14F-4D97-AF65-F5344CB8AC3E}">
        <p14:creationId xmlns:p14="http://schemas.microsoft.com/office/powerpoint/2010/main" val="2290181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9035AE-E209-4C5C-BAEC-E714EC217DD8}" type="datetimeFigureOut">
              <a:rPr lang="en-GB" smtClean="0"/>
              <a:t>11/10/2021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79171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B0B3-315A-45AD-BCEE-497AC9E7D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F4FF61-A6C5-4BA8-9039-B859CFA89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CD226-8604-47F4-8B6C-F8C42F8E8EFF}"/>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B85248BD-3D36-4196-9828-4B8BDADDBD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C3B0D1-770B-475A-AEBA-E75628C1DDAD}"/>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2812343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035AE-E209-4C5C-BAEC-E714EC217DD8}" type="datetimeFigureOut">
              <a:rPr lang="en-GB" smtClean="0"/>
              <a:t>11/10/2021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3877824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035AE-E209-4C5C-BAEC-E714EC217DD8}"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2570145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9035AE-E209-4C5C-BAEC-E714EC217DD8}"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3389200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3554258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9946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2982742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6656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366550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17982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035AE-E209-4C5C-BAEC-E714EC217DD8}"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A02B13-FDA7-446B-ABAF-A59C25005058}" type="slidenum">
              <a:rPr lang="en-GB" smtClean="0"/>
              <a:t>‹#›</a:t>
            </a:fld>
            <a:endParaRPr lang="en-GB"/>
          </a:p>
        </p:txBody>
      </p:sp>
    </p:spTree>
    <p:extLst>
      <p:ext uri="{BB962C8B-B14F-4D97-AF65-F5344CB8AC3E}">
        <p14:creationId xmlns:p14="http://schemas.microsoft.com/office/powerpoint/2010/main" val="304377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45A3-F7DD-4D67-8A1E-F66B9EDBAC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0BEE7A-25A4-44B1-A17A-03C3E9ABCE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CC8E94-0DE2-4DC4-9EF6-1E8EF77C3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1477C0-62AC-4779-B1E2-A21B7F8D3C63}"/>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6" name="Footer Placeholder 5">
            <a:extLst>
              <a:ext uri="{FF2B5EF4-FFF2-40B4-BE49-F238E27FC236}">
                <a16:creationId xmlns:a16="http://schemas.microsoft.com/office/drawing/2014/main" id="{B4529E4F-FADC-43D4-8831-5FF0744AC4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F4D669-6E9D-48F2-A5F0-6C9310D6350C}"/>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1793799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000"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27" name="Rectangle 26">
            <a:extLst>
              <a:ext uri="{FF2B5EF4-FFF2-40B4-BE49-F238E27FC236}">
                <a16:creationId xmlns:a16="http://schemas.microsoft.com/office/drawing/2014/main" id="{D0047D7A-1A23-3F4E-85F8-588654076F4B}"/>
              </a:ext>
            </a:extLst>
          </p:cNvPr>
          <p:cNvSpPr/>
          <p:nvPr userDrawn="1"/>
        </p:nvSpPr>
        <p:spPr>
          <a:xfrm>
            <a:off x="897248" y="1257205"/>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C322"/>
              </a:solidFill>
              <a:latin typeface="Open Sans" panose="020B0606030504020204" pitchFamily="34" charset="0"/>
            </a:endParaRPr>
          </a:p>
        </p:txBody>
      </p:sp>
      <p:sp>
        <p:nvSpPr>
          <p:cNvPr id="3" name="Text Placeholder 2">
            <a:extLst>
              <a:ext uri="{FF2B5EF4-FFF2-40B4-BE49-F238E27FC236}">
                <a16:creationId xmlns:a16="http://schemas.microsoft.com/office/drawing/2014/main" id="{A42791E4-EF54-CA4A-B5B9-6C801F77DA15}"/>
              </a:ext>
            </a:extLst>
          </p:cNvPr>
          <p:cNvSpPr>
            <a:spLocks noGrp="1"/>
          </p:cNvSpPr>
          <p:nvPr>
            <p:ph type="body" sz="quarter" idx="10"/>
          </p:nvPr>
        </p:nvSpPr>
        <p:spPr>
          <a:xfrm>
            <a:off x="1109952" y="1648110"/>
            <a:ext cx="9972097" cy="4199732"/>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847293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Left Half Image">
    <p:spTree>
      <p:nvGrpSpPr>
        <p:cNvPr id="1" name=""/>
        <p:cNvGrpSpPr/>
        <p:nvPr/>
      </p:nvGrpSpPr>
      <p:grpSpPr>
        <a:xfrm>
          <a:off x="0" y="0"/>
          <a:ext cx="0" cy="0"/>
          <a:chOff x="0" y="0"/>
          <a:chExt cx="0" cy="0"/>
        </a:xfrm>
      </p:grpSpPr>
      <p:sp>
        <p:nvSpPr>
          <p:cNvPr id="17" name="Picture Placeholder 13"/>
          <p:cNvSpPr>
            <a:spLocks noGrp="1"/>
          </p:cNvSpPr>
          <p:nvPr>
            <p:ph type="pic" sz="quarter" idx="22"/>
          </p:nvPr>
        </p:nvSpPr>
        <p:spPr>
          <a:xfrm>
            <a:off x="0" y="0"/>
            <a:ext cx="6096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5" name="Rectangle 4">
            <a:extLst>
              <a:ext uri="{FF2B5EF4-FFF2-40B4-BE49-F238E27FC236}">
                <a16:creationId xmlns:a16="http://schemas.microsoft.com/office/drawing/2014/main" id="{08436306-F5CE-684D-9D39-331F71F54BCC}"/>
              </a:ext>
            </a:extLst>
          </p:cNvPr>
          <p:cNvSpPr/>
          <p:nvPr userDrawn="1"/>
        </p:nvSpPr>
        <p:spPr>
          <a:xfrm>
            <a:off x="-3835" y="2964894"/>
            <a:ext cx="6099834" cy="1938528"/>
          </a:xfrm>
          <a:prstGeom prst="rect">
            <a:avLst/>
          </a:prstGeom>
          <a:solidFill>
            <a:srgbClr val="99C322">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Open Sans" panose="020B0606030504020204" pitchFamily="34" charset="0"/>
            </a:endParaRPr>
          </a:p>
        </p:txBody>
      </p:sp>
      <p:sp>
        <p:nvSpPr>
          <p:cNvPr id="15" name="Text Placeholder 14">
            <a:extLst>
              <a:ext uri="{FF2B5EF4-FFF2-40B4-BE49-F238E27FC236}">
                <a16:creationId xmlns:a16="http://schemas.microsoft.com/office/drawing/2014/main" id="{72248E39-3612-7F4F-9A27-3D25916D8F25}"/>
              </a:ext>
            </a:extLst>
          </p:cNvPr>
          <p:cNvSpPr>
            <a:spLocks noGrp="1"/>
          </p:cNvSpPr>
          <p:nvPr>
            <p:ph type="body" sz="quarter" idx="23" hasCustomPrompt="1"/>
          </p:nvPr>
        </p:nvSpPr>
        <p:spPr>
          <a:xfrm>
            <a:off x="272787" y="3241817"/>
            <a:ext cx="5673615" cy="478632"/>
          </a:xfrm>
          <a:prstGeom prst="rect">
            <a:avLst/>
          </a:prstGeom>
        </p:spPr>
        <p:txBody>
          <a:bodyPr/>
          <a:lstStyle>
            <a:lvl1pPr marL="0" indent="0">
              <a:buNone/>
              <a:defRPr lang="en-GB" sz="2700" b="1" kern="1200" dirty="0">
                <a:solidFill>
                  <a:schemeClr val="bg1"/>
                </a:solidFill>
                <a:latin typeface="Open Sans" panose="020B0606030504020204" pitchFamily="34" charset="0"/>
                <a:ea typeface="+mn-ea"/>
                <a:cs typeface="+mn-cs"/>
              </a:defRPr>
            </a:lvl1pPr>
          </a:lstStyle>
          <a:p>
            <a:pPr lvl="0"/>
            <a:r>
              <a:rPr lang="en-GB" dirty="0"/>
              <a:t>Title</a:t>
            </a:r>
          </a:p>
        </p:txBody>
      </p:sp>
      <p:sp>
        <p:nvSpPr>
          <p:cNvPr id="18" name="Text Placeholder 14">
            <a:extLst>
              <a:ext uri="{FF2B5EF4-FFF2-40B4-BE49-F238E27FC236}">
                <a16:creationId xmlns:a16="http://schemas.microsoft.com/office/drawing/2014/main" id="{200AF94A-8F9F-1D4C-A9C3-0368882A4422}"/>
              </a:ext>
            </a:extLst>
          </p:cNvPr>
          <p:cNvSpPr>
            <a:spLocks noGrp="1"/>
          </p:cNvSpPr>
          <p:nvPr>
            <p:ph type="body" sz="quarter" idx="24" hasCustomPrompt="1"/>
          </p:nvPr>
        </p:nvSpPr>
        <p:spPr>
          <a:xfrm>
            <a:off x="272786" y="3979791"/>
            <a:ext cx="5673615" cy="478632"/>
          </a:xfrm>
          <a:prstGeom prst="rect">
            <a:avLst/>
          </a:prstGeom>
        </p:spPr>
        <p:txBody>
          <a:bodyPr/>
          <a:lstStyle>
            <a:lvl1pPr marL="0" indent="0">
              <a:buNone/>
              <a:defRPr lang="en-GB" sz="1200" kern="1200" dirty="0">
                <a:solidFill>
                  <a:schemeClr val="bg1"/>
                </a:solidFill>
                <a:latin typeface="Open Sans" panose="020B0606030504020204" pitchFamily="34" charset="0"/>
                <a:ea typeface="+mn-ea"/>
                <a:cs typeface="+mn-cs"/>
              </a:defRPr>
            </a:lvl1pPr>
          </a:lstStyle>
          <a:p>
            <a:pPr lvl="0"/>
            <a:r>
              <a:rPr lang="en-GB" dirty="0"/>
              <a:t>Text</a:t>
            </a:r>
          </a:p>
        </p:txBody>
      </p:sp>
      <p:sp>
        <p:nvSpPr>
          <p:cNvPr id="19" name="Text Placeholder 14">
            <a:extLst>
              <a:ext uri="{FF2B5EF4-FFF2-40B4-BE49-F238E27FC236}">
                <a16:creationId xmlns:a16="http://schemas.microsoft.com/office/drawing/2014/main" id="{D5966E0B-33BE-504D-8AC9-72EE8636965E}"/>
              </a:ext>
            </a:extLst>
          </p:cNvPr>
          <p:cNvSpPr>
            <a:spLocks noGrp="1"/>
          </p:cNvSpPr>
          <p:nvPr>
            <p:ph type="body" sz="quarter" idx="25" hasCustomPrompt="1"/>
          </p:nvPr>
        </p:nvSpPr>
        <p:spPr>
          <a:xfrm>
            <a:off x="6323749" y="1492678"/>
            <a:ext cx="5673615" cy="478632"/>
          </a:xfrm>
          <a:prstGeom prst="rect">
            <a:avLst/>
          </a:prstGeom>
        </p:spPr>
        <p:txBody>
          <a:bodyPr/>
          <a:lstStyle>
            <a:lvl1pPr marL="0" indent="0">
              <a:buNone/>
              <a:defRPr lang="en-GB" sz="3200" b="1" kern="1200" dirty="0">
                <a:solidFill>
                  <a:srgbClr val="99C32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Title</a:t>
            </a:r>
          </a:p>
        </p:txBody>
      </p:sp>
      <p:sp>
        <p:nvSpPr>
          <p:cNvPr id="20" name="Text Placeholder 14">
            <a:extLst>
              <a:ext uri="{FF2B5EF4-FFF2-40B4-BE49-F238E27FC236}">
                <a16:creationId xmlns:a16="http://schemas.microsoft.com/office/drawing/2014/main" id="{C0F02199-B807-044B-9730-9EB7129F1AF8}"/>
              </a:ext>
            </a:extLst>
          </p:cNvPr>
          <p:cNvSpPr>
            <a:spLocks noGrp="1"/>
          </p:cNvSpPr>
          <p:nvPr>
            <p:ph type="body" sz="quarter" idx="26" hasCustomPrompt="1"/>
          </p:nvPr>
        </p:nvSpPr>
        <p:spPr>
          <a:xfrm>
            <a:off x="6323749" y="2230651"/>
            <a:ext cx="567361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Tree>
    <p:extLst>
      <p:ext uri="{BB962C8B-B14F-4D97-AF65-F5344CB8AC3E}">
        <p14:creationId xmlns:p14="http://schemas.microsoft.com/office/powerpoint/2010/main" val="19558205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Left Half Image">
    <p:spTree>
      <p:nvGrpSpPr>
        <p:cNvPr id="1" name=""/>
        <p:cNvGrpSpPr/>
        <p:nvPr/>
      </p:nvGrpSpPr>
      <p:grpSpPr>
        <a:xfrm>
          <a:off x="0" y="0"/>
          <a:ext cx="0" cy="0"/>
          <a:chOff x="0" y="0"/>
          <a:chExt cx="0" cy="0"/>
        </a:xfrm>
      </p:grpSpPr>
      <p:sp>
        <p:nvSpPr>
          <p:cNvPr id="17" name="Picture Placeholder 13"/>
          <p:cNvSpPr>
            <a:spLocks noGrp="1"/>
          </p:cNvSpPr>
          <p:nvPr>
            <p:ph type="pic" sz="quarter" idx="22"/>
          </p:nvPr>
        </p:nvSpPr>
        <p:spPr>
          <a:xfrm>
            <a:off x="0" y="0"/>
            <a:ext cx="6096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5" name="Rectangle 4">
            <a:extLst>
              <a:ext uri="{FF2B5EF4-FFF2-40B4-BE49-F238E27FC236}">
                <a16:creationId xmlns:a16="http://schemas.microsoft.com/office/drawing/2014/main" id="{08436306-F5CE-684D-9D39-331F71F54BCC}"/>
              </a:ext>
            </a:extLst>
          </p:cNvPr>
          <p:cNvSpPr/>
          <p:nvPr userDrawn="1"/>
        </p:nvSpPr>
        <p:spPr>
          <a:xfrm>
            <a:off x="-3835" y="2964894"/>
            <a:ext cx="6099834" cy="1938528"/>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5" name="Text Placeholder 14">
            <a:extLst>
              <a:ext uri="{FF2B5EF4-FFF2-40B4-BE49-F238E27FC236}">
                <a16:creationId xmlns:a16="http://schemas.microsoft.com/office/drawing/2014/main" id="{72248E39-3612-7F4F-9A27-3D25916D8F25}"/>
              </a:ext>
            </a:extLst>
          </p:cNvPr>
          <p:cNvSpPr>
            <a:spLocks noGrp="1"/>
          </p:cNvSpPr>
          <p:nvPr>
            <p:ph type="body" sz="quarter" idx="23" hasCustomPrompt="1"/>
          </p:nvPr>
        </p:nvSpPr>
        <p:spPr>
          <a:xfrm>
            <a:off x="272787" y="3241817"/>
            <a:ext cx="5673615" cy="478632"/>
          </a:xfrm>
          <a:prstGeom prst="rect">
            <a:avLst/>
          </a:prstGeom>
        </p:spPr>
        <p:txBody>
          <a:bodyPr/>
          <a:lstStyle>
            <a:lvl1pPr marL="0" indent="0">
              <a:buNone/>
              <a:defRPr lang="en-GB" sz="2700" b="1" kern="1200" dirty="0">
                <a:solidFill>
                  <a:schemeClr val="bg1"/>
                </a:solidFill>
                <a:latin typeface="Open Sans" panose="020B0606030504020204" pitchFamily="34" charset="0"/>
                <a:ea typeface="+mn-ea"/>
                <a:cs typeface="+mn-cs"/>
              </a:defRPr>
            </a:lvl1pPr>
          </a:lstStyle>
          <a:p>
            <a:pPr lvl="0"/>
            <a:r>
              <a:rPr lang="en-GB" dirty="0"/>
              <a:t>Title</a:t>
            </a:r>
          </a:p>
        </p:txBody>
      </p:sp>
      <p:sp>
        <p:nvSpPr>
          <p:cNvPr id="18" name="Text Placeholder 14">
            <a:extLst>
              <a:ext uri="{FF2B5EF4-FFF2-40B4-BE49-F238E27FC236}">
                <a16:creationId xmlns:a16="http://schemas.microsoft.com/office/drawing/2014/main" id="{200AF94A-8F9F-1D4C-A9C3-0368882A4422}"/>
              </a:ext>
            </a:extLst>
          </p:cNvPr>
          <p:cNvSpPr>
            <a:spLocks noGrp="1"/>
          </p:cNvSpPr>
          <p:nvPr>
            <p:ph type="body" sz="quarter" idx="24" hasCustomPrompt="1"/>
          </p:nvPr>
        </p:nvSpPr>
        <p:spPr>
          <a:xfrm>
            <a:off x="272786" y="3979791"/>
            <a:ext cx="5673615" cy="478632"/>
          </a:xfrm>
          <a:prstGeom prst="rect">
            <a:avLst/>
          </a:prstGeom>
        </p:spPr>
        <p:txBody>
          <a:bodyPr/>
          <a:lstStyle>
            <a:lvl1pPr marL="0" indent="0">
              <a:buNone/>
              <a:defRPr lang="en-GB" sz="1200" kern="1200" dirty="0">
                <a:solidFill>
                  <a:schemeClr val="bg1"/>
                </a:solidFill>
                <a:latin typeface="Open Sans" panose="020B0606030504020204" pitchFamily="34" charset="0"/>
                <a:ea typeface="+mn-ea"/>
                <a:cs typeface="+mn-cs"/>
              </a:defRPr>
            </a:lvl1pPr>
          </a:lstStyle>
          <a:p>
            <a:pPr lvl="0"/>
            <a:r>
              <a:rPr lang="en-GB" dirty="0"/>
              <a:t>Text</a:t>
            </a:r>
          </a:p>
        </p:txBody>
      </p:sp>
      <p:sp>
        <p:nvSpPr>
          <p:cNvPr id="19" name="Text Placeholder 14">
            <a:extLst>
              <a:ext uri="{FF2B5EF4-FFF2-40B4-BE49-F238E27FC236}">
                <a16:creationId xmlns:a16="http://schemas.microsoft.com/office/drawing/2014/main" id="{D5966E0B-33BE-504D-8AC9-72EE8636965E}"/>
              </a:ext>
            </a:extLst>
          </p:cNvPr>
          <p:cNvSpPr>
            <a:spLocks noGrp="1"/>
          </p:cNvSpPr>
          <p:nvPr>
            <p:ph type="body" sz="quarter" idx="25" hasCustomPrompt="1"/>
          </p:nvPr>
        </p:nvSpPr>
        <p:spPr>
          <a:xfrm>
            <a:off x="6323749" y="1492678"/>
            <a:ext cx="5673615" cy="478632"/>
          </a:xfrm>
          <a:prstGeom prst="rect">
            <a:avLst/>
          </a:prstGeom>
        </p:spPr>
        <p:txBody>
          <a:bodyPr/>
          <a:lstStyle>
            <a:lvl1pPr marL="0" indent="0">
              <a:buNone/>
              <a:defRPr lang="en-GB" sz="3200" b="1" kern="1200" dirty="0">
                <a:solidFill>
                  <a:srgbClr val="99C32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Title</a:t>
            </a:r>
          </a:p>
        </p:txBody>
      </p:sp>
      <p:sp>
        <p:nvSpPr>
          <p:cNvPr id="20" name="Text Placeholder 14">
            <a:extLst>
              <a:ext uri="{FF2B5EF4-FFF2-40B4-BE49-F238E27FC236}">
                <a16:creationId xmlns:a16="http://schemas.microsoft.com/office/drawing/2014/main" id="{C0F02199-B807-044B-9730-9EB7129F1AF8}"/>
              </a:ext>
            </a:extLst>
          </p:cNvPr>
          <p:cNvSpPr>
            <a:spLocks noGrp="1"/>
          </p:cNvSpPr>
          <p:nvPr>
            <p:ph type="body" sz="quarter" idx="26" hasCustomPrompt="1"/>
          </p:nvPr>
        </p:nvSpPr>
        <p:spPr>
          <a:xfrm>
            <a:off x="6323749" y="2230651"/>
            <a:ext cx="567361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2" name="TextBox 1">
            <a:extLst>
              <a:ext uri="{FF2B5EF4-FFF2-40B4-BE49-F238E27FC236}">
                <a16:creationId xmlns:a16="http://schemas.microsoft.com/office/drawing/2014/main" id="{D9121AD9-40F5-7044-8397-DB6E9208C343}"/>
              </a:ext>
            </a:extLst>
          </p:cNvPr>
          <p:cNvSpPr txBox="1"/>
          <p:nvPr userDrawn="1"/>
        </p:nvSpPr>
        <p:spPr>
          <a:xfrm>
            <a:off x="11079594" y="342900"/>
            <a:ext cx="184731" cy="230832"/>
          </a:xfrm>
          <a:prstGeom prst="rect">
            <a:avLst/>
          </a:prstGeom>
          <a:noFill/>
        </p:spPr>
        <p:txBody>
          <a:bodyPr wrap="none" rtlCol="0">
            <a:spAutoFit/>
          </a:bodyPr>
          <a:lstStyle/>
          <a:p>
            <a:endParaRPr sz="900" dirty="0"/>
          </a:p>
        </p:txBody>
      </p:sp>
      <p:sp>
        <p:nvSpPr>
          <p:cNvPr id="3" name="TextBox 2">
            <a:extLst>
              <a:ext uri="{FF2B5EF4-FFF2-40B4-BE49-F238E27FC236}">
                <a16:creationId xmlns:a16="http://schemas.microsoft.com/office/drawing/2014/main" id="{B4AFE7C6-97BA-5241-8ECD-8E90DDD0EB81}"/>
              </a:ext>
            </a:extLst>
          </p:cNvPr>
          <p:cNvSpPr txBox="1"/>
          <p:nvPr userDrawn="1"/>
        </p:nvSpPr>
        <p:spPr>
          <a:xfrm>
            <a:off x="11890296" y="332509"/>
            <a:ext cx="184731" cy="230832"/>
          </a:xfrm>
          <a:prstGeom prst="rect">
            <a:avLst/>
          </a:prstGeom>
          <a:noFill/>
        </p:spPr>
        <p:txBody>
          <a:bodyPr wrap="none" rtlCol="0">
            <a:spAutoFit/>
          </a:bodyPr>
          <a:lstStyle/>
          <a:p>
            <a:endParaRPr sz="900" dirty="0"/>
          </a:p>
        </p:txBody>
      </p:sp>
    </p:spTree>
    <p:extLst>
      <p:ext uri="{BB962C8B-B14F-4D97-AF65-F5344CB8AC3E}">
        <p14:creationId xmlns:p14="http://schemas.microsoft.com/office/powerpoint/2010/main" val="27726816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eft Half Image">
    <p:spTree>
      <p:nvGrpSpPr>
        <p:cNvPr id="1" name=""/>
        <p:cNvGrpSpPr/>
        <p:nvPr/>
      </p:nvGrpSpPr>
      <p:grpSpPr>
        <a:xfrm>
          <a:off x="0" y="0"/>
          <a:ext cx="0" cy="0"/>
          <a:chOff x="0" y="0"/>
          <a:chExt cx="0" cy="0"/>
        </a:xfrm>
      </p:grpSpPr>
      <p:sp>
        <p:nvSpPr>
          <p:cNvPr id="36" name="Text Placeholder 14">
            <a:extLst>
              <a:ext uri="{FF2B5EF4-FFF2-40B4-BE49-F238E27FC236}">
                <a16:creationId xmlns:a16="http://schemas.microsoft.com/office/drawing/2014/main" id="{187FBBA3-34A2-564D-B1BD-F32DFA03CC5E}"/>
              </a:ext>
            </a:extLst>
          </p:cNvPr>
          <p:cNvSpPr>
            <a:spLocks noGrp="1"/>
          </p:cNvSpPr>
          <p:nvPr>
            <p:ph type="body" sz="quarter" idx="31" hasCustomPrompt="1"/>
          </p:nvPr>
        </p:nvSpPr>
        <p:spPr>
          <a:xfrm>
            <a:off x="6493441" y="859345"/>
            <a:ext cx="5673615" cy="478632"/>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17" name="Picture Placeholder 13"/>
          <p:cNvSpPr>
            <a:spLocks noGrp="1"/>
          </p:cNvSpPr>
          <p:nvPr>
            <p:ph type="pic" sz="quarter" idx="22"/>
          </p:nvPr>
        </p:nvSpPr>
        <p:spPr>
          <a:xfrm>
            <a:off x="0" y="0"/>
            <a:ext cx="6096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5" name="Rectangle 4">
            <a:extLst>
              <a:ext uri="{FF2B5EF4-FFF2-40B4-BE49-F238E27FC236}">
                <a16:creationId xmlns:a16="http://schemas.microsoft.com/office/drawing/2014/main" id="{08436306-F5CE-684D-9D39-331F71F54BCC}"/>
              </a:ext>
            </a:extLst>
          </p:cNvPr>
          <p:cNvSpPr/>
          <p:nvPr userDrawn="1"/>
        </p:nvSpPr>
        <p:spPr>
          <a:xfrm>
            <a:off x="-14470" y="2964894"/>
            <a:ext cx="6095999" cy="1938528"/>
          </a:xfrm>
          <a:prstGeom prst="rect">
            <a:avLst/>
          </a:prstGeom>
          <a:solidFill>
            <a:srgbClr val="99C322">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1" name="Rectangle 10">
            <a:extLst>
              <a:ext uri="{FF2B5EF4-FFF2-40B4-BE49-F238E27FC236}">
                <a16:creationId xmlns:a16="http://schemas.microsoft.com/office/drawing/2014/main" id="{1708C009-E769-8349-BB42-F31797565F4F}"/>
              </a:ext>
            </a:extLst>
          </p:cNvPr>
          <p:cNvSpPr/>
          <p:nvPr userDrawn="1"/>
        </p:nvSpPr>
        <p:spPr>
          <a:xfrm>
            <a:off x="6537332" y="1387786"/>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0" name="Rectangle 19">
            <a:extLst>
              <a:ext uri="{FF2B5EF4-FFF2-40B4-BE49-F238E27FC236}">
                <a16:creationId xmlns:a16="http://schemas.microsoft.com/office/drawing/2014/main" id="{8B4F6B37-D24C-1D41-8AB4-4FB7F309A51A}"/>
              </a:ext>
            </a:extLst>
          </p:cNvPr>
          <p:cNvSpPr/>
          <p:nvPr userDrawn="1"/>
        </p:nvSpPr>
        <p:spPr>
          <a:xfrm rot="5400000">
            <a:off x="6404805" y="3423835"/>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1" name="Rectangle 20">
            <a:extLst>
              <a:ext uri="{FF2B5EF4-FFF2-40B4-BE49-F238E27FC236}">
                <a16:creationId xmlns:a16="http://schemas.microsoft.com/office/drawing/2014/main" id="{2FE01F0A-D137-D349-8CA9-F77D0451FCE4}"/>
              </a:ext>
            </a:extLst>
          </p:cNvPr>
          <p:cNvSpPr/>
          <p:nvPr userDrawn="1"/>
        </p:nvSpPr>
        <p:spPr>
          <a:xfrm rot="5400000">
            <a:off x="6404805" y="4610370"/>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4" name="Rectangle 23">
            <a:extLst>
              <a:ext uri="{FF2B5EF4-FFF2-40B4-BE49-F238E27FC236}">
                <a16:creationId xmlns:a16="http://schemas.microsoft.com/office/drawing/2014/main" id="{4576A9C3-1F00-6C47-A185-084545FB266C}"/>
              </a:ext>
            </a:extLst>
          </p:cNvPr>
          <p:cNvSpPr/>
          <p:nvPr userDrawn="1"/>
        </p:nvSpPr>
        <p:spPr>
          <a:xfrm rot="5400000">
            <a:off x="6404805" y="2237299"/>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30" name="Text Placeholder 14">
            <a:extLst>
              <a:ext uri="{FF2B5EF4-FFF2-40B4-BE49-F238E27FC236}">
                <a16:creationId xmlns:a16="http://schemas.microsoft.com/office/drawing/2014/main" id="{DB07D270-CE01-9842-BA94-9075D124622E}"/>
              </a:ext>
            </a:extLst>
          </p:cNvPr>
          <p:cNvSpPr>
            <a:spLocks noGrp="1"/>
          </p:cNvSpPr>
          <p:nvPr>
            <p:ph type="body" sz="quarter" idx="25" hasCustomPrompt="1"/>
          </p:nvPr>
        </p:nvSpPr>
        <p:spPr>
          <a:xfrm>
            <a:off x="6956681" y="4067491"/>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1" name="Text Placeholder 14">
            <a:extLst>
              <a:ext uri="{FF2B5EF4-FFF2-40B4-BE49-F238E27FC236}">
                <a16:creationId xmlns:a16="http://schemas.microsoft.com/office/drawing/2014/main" id="{538BAA65-9E9D-5744-B2C3-CEE4051E137C}"/>
              </a:ext>
            </a:extLst>
          </p:cNvPr>
          <p:cNvSpPr>
            <a:spLocks noGrp="1"/>
          </p:cNvSpPr>
          <p:nvPr>
            <p:ph type="body" sz="quarter" idx="26" hasCustomPrompt="1"/>
          </p:nvPr>
        </p:nvSpPr>
        <p:spPr>
          <a:xfrm>
            <a:off x="6956681" y="429005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2" name="Text Placeholder 14">
            <a:extLst>
              <a:ext uri="{FF2B5EF4-FFF2-40B4-BE49-F238E27FC236}">
                <a16:creationId xmlns:a16="http://schemas.microsoft.com/office/drawing/2014/main" id="{BBD04FC2-40C1-9A42-A941-65790EC7E2D2}"/>
              </a:ext>
            </a:extLst>
          </p:cNvPr>
          <p:cNvSpPr>
            <a:spLocks noGrp="1"/>
          </p:cNvSpPr>
          <p:nvPr>
            <p:ph type="body" sz="quarter" idx="27" hasCustomPrompt="1"/>
          </p:nvPr>
        </p:nvSpPr>
        <p:spPr>
          <a:xfrm>
            <a:off x="6956681" y="2887002"/>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3" name="Text Placeholder 14">
            <a:extLst>
              <a:ext uri="{FF2B5EF4-FFF2-40B4-BE49-F238E27FC236}">
                <a16:creationId xmlns:a16="http://schemas.microsoft.com/office/drawing/2014/main" id="{BF15FAEA-9113-8141-A9E0-829B21FD63A9}"/>
              </a:ext>
            </a:extLst>
          </p:cNvPr>
          <p:cNvSpPr>
            <a:spLocks noGrp="1"/>
          </p:cNvSpPr>
          <p:nvPr>
            <p:ph type="body" sz="quarter" idx="28" hasCustomPrompt="1"/>
          </p:nvPr>
        </p:nvSpPr>
        <p:spPr>
          <a:xfrm>
            <a:off x="6956681" y="3109571"/>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4" name="Text Placeholder 14">
            <a:extLst>
              <a:ext uri="{FF2B5EF4-FFF2-40B4-BE49-F238E27FC236}">
                <a16:creationId xmlns:a16="http://schemas.microsoft.com/office/drawing/2014/main" id="{EBD6D7D2-A80F-8A47-9089-1BF01B2EC178}"/>
              </a:ext>
            </a:extLst>
          </p:cNvPr>
          <p:cNvSpPr>
            <a:spLocks noGrp="1"/>
          </p:cNvSpPr>
          <p:nvPr>
            <p:ph type="body" sz="quarter" idx="29" hasCustomPrompt="1"/>
          </p:nvPr>
        </p:nvSpPr>
        <p:spPr>
          <a:xfrm>
            <a:off x="6956681" y="1751420"/>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5" name="Text Placeholder 14">
            <a:extLst>
              <a:ext uri="{FF2B5EF4-FFF2-40B4-BE49-F238E27FC236}">
                <a16:creationId xmlns:a16="http://schemas.microsoft.com/office/drawing/2014/main" id="{F0BAF39E-2CDE-1442-9791-8FF250411F7A}"/>
              </a:ext>
            </a:extLst>
          </p:cNvPr>
          <p:cNvSpPr>
            <a:spLocks noGrp="1"/>
          </p:cNvSpPr>
          <p:nvPr>
            <p:ph type="body" sz="quarter" idx="30" hasCustomPrompt="1"/>
          </p:nvPr>
        </p:nvSpPr>
        <p:spPr>
          <a:xfrm>
            <a:off x="6956681" y="197398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7" name="Text Placeholder 14">
            <a:extLst>
              <a:ext uri="{FF2B5EF4-FFF2-40B4-BE49-F238E27FC236}">
                <a16:creationId xmlns:a16="http://schemas.microsoft.com/office/drawing/2014/main" id="{B72A6E35-8ABC-F644-B85F-E7E3DAA6D240}"/>
              </a:ext>
            </a:extLst>
          </p:cNvPr>
          <p:cNvSpPr>
            <a:spLocks noGrp="1"/>
          </p:cNvSpPr>
          <p:nvPr>
            <p:ph type="body" sz="quarter" idx="23" hasCustomPrompt="1"/>
          </p:nvPr>
        </p:nvSpPr>
        <p:spPr>
          <a:xfrm>
            <a:off x="272787" y="3241817"/>
            <a:ext cx="5673615" cy="478632"/>
          </a:xfrm>
          <a:prstGeom prst="rect">
            <a:avLst/>
          </a:prstGeom>
        </p:spPr>
        <p:txBody>
          <a:bodyPr/>
          <a:lstStyle>
            <a:lvl1pPr marL="0" indent="0">
              <a:buNone/>
              <a:defRPr lang="en-GB" sz="2700" b="1" kern="1200" dirty="0">
                <a:solidFill>
                  <a:schemeClr val="bg1"/>
                </a:solidFill>
                <a:latin typeface="Open Sans" panose="020B0606030504020204" pitchFamily="34" charset="0"/>
                <a:ea typeface="+mn-ea"/>
                <a:cs typeface="+mn-cs"/>
              </a:defRPr>
            </a:lvl1pPr>
          </a:lstStyle>
          <a:p>
            <a:pPr lvl="0"/>
            <a:r>
              <a:rPr lang="en-GB" dirty="0"/>
              <a:t>Title</a:t>
            </a:r>
          </a:p>
        </p:txBody>
      </p:sp>
      <p:sp>
        <p:nvSpPr>
          <p:cNvPr id="38" name="Text Placeholder 14">
            <a:extLst>
              <a:ext uri="{FF2B5EF4-FFF2-40B4-BE49-F238E27FC236}">
                <a16:creationId xmlns:a16="http://schemas.microsoft.com/office/drawing/2014/main" id="{66E2177D-DA76-0B45-B146-1726E2C00C68}"/>
              </a:ext>
            </a:extLst>
          </p:cNvPr>
          <p:cNvSpPr>
            <a:spLocks noGrp="1"/>
          </p:cNvSpPr>
          <p:nvPr>
            <p:ph type="body" sz="quarter" idx="24" hasCustomPrompt="1"/>
          </p:nvPr>
        </p:nvSpPr>
        <p:spPr>
          <a:xfrm>
            <a:off x="272786" y="3979791"/>
            <a:ext cx="5673615" cy="478632"/>
          </a:xfrm>
          <a:prstGeom prst="rect">
            <a:avLst/>
          </a:prstGeom>
        </p:spPr>
        <p:txBody>
          <a:bodyPr/>
          <a:lstStyle>
            <a:lvl1pPr marL="0" indent="0">
              <a:buNone/>
              <a:defRPr lang="en-GB" sz="1200" kern="1200" dirty="0">
                <a:solidFill>
                  <a:schemeClr val="bg1"/>
                </a:solidFill>
                <a:latin typeface="Open Sans" panose="020B0606030504020204" pitchFamily="34" charset="0"/>
                <a:ea typeface="+mn-ea"/>
                <a:cs typeface="+mn-cs"/>
              </a:defRPr>
            </a:lvl1pPr>
          </a:lstStyle>
          <a:p>
            <a:pPr lvl="0"/>
            <a:r>
              <a:rPr lang="en-GB" dirty="0"/>
              <a:t>Text</a:t>
            </a:r>
          </a:p>
        </p:txBody>
      </p:sp>
    </p:spTree>
    <p:extLst>
      <p:ext uri="{BB962C8B-B14F-4D97-AF65-F5344CB8AC3E}">
        <p14:creationId xmlns:p14="http://schemas.microsoft.com/office/powerpoint/2010/main" val="28653076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Left Half Image">
    <p:spTree>
      <p:nvGrpSpPr>
        <p:cNvPr id="1" name=""/>
        <p:cNvGrpSpPr/>
        <p:nvPr/>
      </p:nvGrpSpPr>
      <p:grpSpPr>
        <a:xfrm>
          <a:off x="0" y="0"/>
          <a:ext cx="0" cy="0"/>
          <a:chOff x="0" y="0"/>
          <a:chExt cx="0" cy="0"/>
        </a:xfrm>
      </p:grpSpPr>
      <p:sp>
        <p:nvSpPr>
          <p:cNvPr id="36" name="Text Placeholder 14">
            <a:extLst>
              <a:ext uri="{FF2B5EF4-FFF2-40B4-BE49-F238E27FC236}">
                <a16:creationId xmlns:a16="http://schemas.microsoft.com/office/drawing/2014/main" id="{187FBBA3-34A2-564D-B1BD-F32DFA03CC5E}"/>
              </a:ext>
            </a:extLst>
          </p:cNvPr>
          <p:cNvSpPr>
            <a:spLocks noGrp="1"/>
          </p:cNvSpPr>
          <p:nvPr>
            <p:ph type="body" sz="quarter" idx="31" hasCustomPrompt="1"/>
          </p:nvPr>
        </p:nvSpPr>
        <p:spPr>
          <a:xfrm>
            <a:off x="6493441" y="859345"/>
            <a:ext cx="5673615" cy="478632"/>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17" name="Picture Placeholder 13"/>
          <p:cNvSpPr>
            <a:spLocks noGrp="1"/>
          </p:cNvSpPr>
          <p:nvPr>
            <p:ph type="pic" sz="quarter" idx="22"/>
          </p:nvPr>
        </p:nvSpPr>
        <p:spPr>
          <a:xfrm>
            <a:off x="0" y="0"/>
            <a:ext cx="6096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5" name="Rectangle 4">
            <a:extLst>
              <a:ext uri="{FF2B5EF4-FFF2-40B4-BE49-F238E27FC236}">
                <a16:creationId xmlns:a16="http://schemas.microsoft.com/office/drawing/2014/main" id="{08436306-F5CE-684D-9D39-331F71F54BCC}"/>
              </a:ext>
            </a:extLst>
          </p:cNvPr>
          <p:cNvSpPr/>
          <p:nvPr userDrawn="1"/>
        </p:nvSpPr>
        <p:spPr>
          <a:xfrm>
            <a:off x="-14470" y="2964894"/>
            <a:ext cx="6095999" cy="1938528"/>
          </a:xfrm>
          <a:prstGeom prst="rect">
            <a:avLst/>
          </a:prstGeom>
          <a:solidFill>
            <a:schemeClr val="accent3">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1" name="Rectangle 10">
            <a:extLst>
              <a:ext uri="{FF2B5EF4-FFF2-40B4-BE49-F238E27FC236}">
                <a16:creationId xmlns:a16="http://schemas.microsoft.com/office/drawing/2014/main" id="{1708C009-E769-8349-BB42-F31797565F4F}"/>
              </a:ext>
            </a:extLst>
          </p:cNvPr>
          <p:cNvSpPr/>
          <p:nvPr userDrawn="1"/>
        </p:nvSpPr>
        <p:spPr>
          <a:xfrm>
            <a:off x="6537332" y="1387786"/>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0" name="Rectangle 19">
            <a:extLst>
              <a:ext uri="{FF2B5EF4-FFF2-40B4-BE49-F238E27FC236}">
                <a16:creationId xmlns:a16="http://schemas.microsoft.com/office/drawing/2014/main" id="{8B4F6B37-D24C-1D41-8AB4-4FB7F309A51A}"/>
              </a:ext>
            </a:extLst>
          </p:cNvPr>
          <p:cNvSpPr/>
          <p:nvPr userDrawn="1"/>
        </p:nvSpPr>
        <p:spPr>
          <a:xfrm rot="5400000">
            <a:off x="6404805" y="3423835"/>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1" name="Rectangle 20">
            <a:extLst>
              <a:ext uri="{FF2B5EF4-FFF2-40B4-BE49-F238E27FC236}">
                <a16:creationId xmlns:a16="http://schemas.microsoft.com/office/drawing/2014/main" id="{2FE01F0A-D137-D349-8CA9-F77D0451FCE4}"/>
              </a:ext>
            </a:extLst>
          </p:cNvPr>
          <p:cNvSpPr/>
          <p:nvPr userDrawn="1"/>
        </p:nvSpPr>
        <p:spPr>
          <a:xfrm rot="5400000">
            <a:off x="6404805" y="4610370"/>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4" name="Rectangle 23">
            <a:extLst>
              <a:ext uri="{FF2B5EF4-FFF2-40B4-BE49-F238E27FC236}">
                <a16:creationId xmlns:a16="http://schemas.microsoft.com/office/drawing/2014/main" id="{4576A9C3-1F00-6C47-A185-084545FB266C}"/>
              </a:ext>
            </a:extLst>
          </p:cNvPr>
          <p:cNvSpPr/>
          <p:nvPr userDrawn="1"/>
        </p:nvSpPr>
        <p:spPr>
          <a:xfrm rot="5400000">
            <a:off x="6404805" y="2237299"/>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30" name="Text Placeholder 14">
            <a:extLst>
              <a:ext uri="{FF2B5EF4-FFF2-40B4-BE49-F238E27FC236}">
                <a16:creationId xmlns:a16="http://schemas.microsoft.com/office/drawing/2014/main" id="{DB07D270-CE01-9842-BA94-9075D124622E}"/>
              </a:ext>
            </a:extLst>
          </p:cNvPr>
          <p:cNvSpPr>
            <a:spLocks noGrp="1"/>
          </p:cNvSpPr>
          <p:nvPr>
            <p:ph type="body" sz="quarter" idx="25" hasCustomPrompt="1"/>
          </p:nvPr>
        </p:nvSpPr>
        <p:spPr>
          <a:xfrm>
            <a:off x="6956681" y="4067491"/>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1" name="Text Placeholder 14">
            <a:extLst>
              <a:ext uri="{FF2B5EF4-FFF2-40B4-BE49-F238E27FC236}">
                <a16:creationId xmlns:a16="http://schemas.microsoft.com/office/drawing/2014/main" id="{538BAA65-9E9D-5744-B2C3-CEE4051E137C}"/>
              </a:ext>
            </a:extLst>
          </p:cNvPr>
          <p:cNvSpPr>
            <a:spLocks noGrp="1"/>
          </p:cNvSpPr>
          <p:nvPr>
            <p:ph type="body" sz="quarter" idx="26" hasCustomPrompt="1"/>
          </p:nvPr>
        </p:nvSpPr>
        <p:spPr>
          <a:xfrm>
            <a:off x="6956681" y="429005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2" name="Text Placeholder 14">
            <a:extLst>
              <a:ext uri="{FF2B5EF4-FFF2-40B4-BE49-F238E27FC236}">
                <a16:creationId xmlns:a16="http://schemas.microsoft.com/office/drawing/2014/main" id="{BBD04FC2-40C1-9A42-A941-65790EC7E2D2}"/>
              </a:ext>
            </a:extLst>
          </p:cNvPr>
          <p:cNvSpPr>
            <a:spLocks noGrp="1"/>
          </p:cNvSpPr>
          <p:nvPr>
            <p:ph type="body" sz="quarter" idx="27" hasCustomPrompt="1"/>
          </p:nvPr>
        </p:nvSpPr>
        <p:spPr>
          <a:xfrm>
            <a:off x="6956681" y="2887002"/>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3" name="Text Placeholder 14">
            <a:extLst>
              <a:ext uri="{FF2B5EF4-FFF2-40B4-BE49-F238E27FC236}">
                <a16:creationId xmlns:a16="http://schemas.microsoft.com/office/drawing/2014/main" id="{BF15FAEA-9113-8141-A9E0-829B21FD63A9}"/>
              </a:ext>
            </a:extLst>
          </p:cNvPr>
          <p:cNvSpPr>
            <a:spLocks noGrp="1"/>
          </p:cNvSpPr>
          <p:nvPr>
            <p:ph type="body" sz="quarter" idx="28" hasCustomPrompt="1"/>
          </p:nvPr>
        </p:nvSpPr>
        <p:spPr>
          <a:xfrm>
            <a:off x="6956681" y="3109571"/>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4" name="Text Placeholder 14">
            <a:extLst>
              <a:ext uri="{FF2B5EF4-FFF2-40B4-BE49-F238E27FC236}">
                <a16:creationId xmlns:a16="http://schemas.microsoft.com/office/drawing/2014/main" id="{EBD6D7D2-A80F-8A47-9089-1BF01B2EC178}"/>
              </a:ext>
            </a:extLst>
          </p:cNvPr>
          <p:cNvSpPr>
            <a:spLocks noGrp="1"/>
          </p:cNvSpPr>
          <p:nvPr>
            <p:ph type="body" sz="quarter" idx="29" hasCustomPrompt="1"/>
          </p:nvPr>
        </p:nvSpPr>
        <p:spPr>
          <a:xfrm>
            <a:off x="6956681" y="1751420"/>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5" name="Text Placeholder 14">
            <a:extLst>
              <a:ext uri="{FF2B5EF4-FFF2-40B4-BE49-F238E27FC236}">
                <a16:creationId xmlns:a16="http://schemas.microsoft.com/office/drawing/2014/main" id="{F0BAF39E-2CDE-1442-9791-8FF250411F7A}"/>
              </a:ext>
            </a:extLst>
          </p:cNvPr>
          <p:cNvSpPr>
            <a:spLocks noGrp="1"/>
          </p:cNvSpPr>
          <p:nvPr>
            <p:ph type="body" sz="quarter" idx="30" hasCustomPrompt="1"/>
          </p:nvPr>
        </p:nvSpPr>
        <p:spPr>
          <a:xfrm>
            <a:off x="6956681" y="197398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7" name="Text Placeholder 14">
            <a:extLst>
              <a:ext uri="{FF2B5EF4-FFF2-40B4-BE49-F238E27FC236}">
                <a16:creationId xmlns:a16="http://schemas.microsoft.com/office/drawing/2014/main" id="{B72A6E35-8ABC-F644-B85F-E7E3DAA6D240}"/>
              </a:ext>
            </a:extLst>
          </p:cNvPr>
          <p:cNvSpPr>
            <a:spLocks noGrp="1"/>
          </p:cNvSpPr>
          <p:nvPr>
            <p:ph type="body" sz="quarter" idx="23" hasCustomPrompt="1"/>
          </p:nvPr>
        </p:nvSpPr>
        <p:spPr>
          <a:xfrm>
            <a:off x="272787" y="3241817"/>
            <a:ext cx="5673615" cy="478632"/>
          </a:xfrm>
          <a:prstGeom prst="rect">
            <a:avLst/>
          </a:prstGeom>
        </p:spPr>
        <p:txBody>
          <a:bodyPr/>
          <a:lstStyle>
            <a:lvl1pPr marL="0" indent="0">
              <a:buNone/>
              <a:defRPr lang="en-GB" sz="2700" b="1" kern="1200" dirty="0">
                <a:solidFill>
                  <a:schemeClr val="bg1"/>
                </a:solidFill>
                <a:latin typeface="Open Sans" panose="020B0606030504020204" pitchFamily="34" charset="0"/>
                <a:ea typeface="+mn-ea"/>
                <a:cs typeface="+mn-cs"/>
              </a:defRPr>
            </a:lvl1pPr>
          </a:lstStyle>
          <a:p>
            <a:pPr lvl="0"/>
            <a:r>
              <a:rPr lang="en-GB" dirty="0"/>
              <a:t>Title </a:t>
            </a:r>
          </a:p>
        </p:txBody>
      </p:sp>
      <p:sp>
        <p:nvSpPr>
          <p:cNvPr id="38" name="Text Placeholder 14">
            <a:extLst>
              <a:ext uri="{FF2B5EF4-FFF2-40B4-BE49-F238E27FC236}">
                <a16:creationId xmlns:a16="http://schemas.microsoft.com/office/drawing/2014/main" id="{66E2177D-DA76-0B45-B146-1726E2C00C68}"/>
              </a:ext>
            </a:extLst>
          </p:cNvPr>
          <p:cNvSpPr>
            <a:spLocks noGrp="1"/>
          </p:cNvSpPr>
          <p:nvPr>
            <p:ph type="body" sz="quarter" idx="24" hasCustomPrompt="1"/>
          </p:nvPr>
        </p:nvSpPr>
        <p:spPr>
          <a:xfrm>
            <a:off x="272786" y="3979791"/>
            <a:ext cx="5673615" cy="478632"/>
          </a:xfrm>
          <a:prstGeom prst="rect">
            <a:avLst/>
          </a:prstGeom>
        </p:spPr>
        <p:txBody>
          <a:bodyPr/>
          <a:lstStyle>
            <a:lvl1pPr marL="0" indent="0">
              <a:buNone/>
              <a:defRPr lang="en-GB" sz="1200" kern="1200" dirty="0">
                <a:solidFill>
                  <a:schemeClr val="bg1"/>
                </a:solidFill>
                <a:latin typeface="Open Sans" panose="020B0606030504020204" pitchFamily="34" charset="0"/>
                <a:ea typeface="+mn-ea"/>
                <a:cs typeface="+mn-cs"/>
              </a:defRPr>
            </a:lvl1pPr>
          </a:lstStyle>
          <a:p>
            <a:pPr lvl="0"/>
            <a:r>
              <a:rPr lang="en-GB" dirty="0"/>
              <a:t>Text</a:t>
            </a:r>
          </a:p>
        </p:txBody>
      </p:sp>
    </p:spTree>
    <p:extLst>
      <p:ext uri="{BB962C8B-B14F-4D97-AF65-F5344CB8AC3E}">
        <p14:creationId xmlns:p14="http://schemas.microsoft.com/office/powerpoint/2010/main" val="36523480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Left Half Image">
    <p:spTree>
      <p:nvGrpSpPr>
        <p:cNvPr id="1" name=""/>
        <p:cNvGrpSpPr/>
        <p:nvPr/>
      </p:nvGrpSpPr>
      <p:grpSpPr>
        <a:xfrm>
          <a:off x="0" y="0"/>
          <a:ext cx="0" cy="0"/>
          <a:chOff x="0" y="0"/>
          <a:chExt cx="0" cy="0"/>
        </a:xfrm>
      </p:grpSpPr>
      <p:sp>
        <p:nvSpPr>
          <p:cNvPr id="36" name="Text Placeholder 14">
            <a:extLst>
              <a:ext uri="{FF2B5EF4-FFF2-40B4-BE49-F238E27FC236}">
                <a16:creationId xmlns:a16="http://schemas.microsoft.com/office/drawing/2014/main" id="{187FBBA3-34A2-564D-B1BD-F32DFA03CC5E}"/>
              </a:ext>
            </a:extLst>
          </p:cNvPr>
          <p:cNvSpPr>
            <a:spLocks noGrp="1"/>
          </p:cNvSpPr>
          <p:nvPr>
            <p:ph type="body" sz="quarter" idx="31" hasCustomPrompt="1"/>
          </p:nvPr>
        </p:nvSpPr>
        <p:spPr>
          <a:xfrm>
            <a:off x="6493441" y="859345"/>
            <a:ext cx="5673615" cy="478632"/>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17" name="Picture Placeholder 13"/>
          <p:cNvSpPr>
            <a:spLocks noGrp="1"/>
          </p:cNvSpPr>
          <p:nvPr>
            <p:ph type="pic" sz="quarter" idx="22"/>
          </p:nvPr>
        </p:nvSpPr>
        <p:spPr>
          <a:xfrm>
            <a:off x="0" y="0"/>
            <a:ext cx="6096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5" name="Rectangle 4">
            <a:extLst>
              <a:ext uri="{FF2B5EF4-FFF2-40B4-BE49-F238E27FC236}">
                <a16:creationId xmlns:a16="http://schemas.microsoft.com/office/drawing/2014/main" id="{08436306-F5CE-684D-9D39-331F71F54BCC}"/>
              </a:ext>
            </a:extLst>
          </p:cNvPr>
          <p:cNvSpPr/>
          <p:nvPr userDrawn="1"/>
        </p:nvSpPr>
        <p:spPr>
          <a:xfrm>
            <a:off x="-14470" y="2964894"/>
            <a:ext cx="6095999" cy="1938528"/>
          </a:xfrm>
          <a:prstGeom prst="rect">
            <a:avLst/>
          </a:prstGeom>
          <a:solidFill>
            <a:srgbClr val="99C322">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1" name="Rectangle 10">
            <a:extLst>
              <a:ext uri="{FF2B5EF4-FFF2-40B4-BE49-F238E27FC236}">
                <a16:creationId xmlns:a16="http://schemas.microsoft.com/office/drawing/2014/main" id="{1708C009-E769-8349-BB42-F31797565F4F}"/>
              </a:ext>
            </a:extLst>
          </p:cNvPr>
          <p:cNvSpPr/>
          <p:nvPr userDrawn="1"/>
        </p:nvSpPr>
        <p:spPr>
          <a:xfrm>
            <a:off x="6537332" y="1387786"/>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0" name="Rectangle 19">
            <a:extLst>
              <a:ext uri="{FF2B5EF4-FFF2-40B4-BE49-F238E27FC236}">
                <a16:creationId xmlns:a16="http://schemas.microsoft.com/office/drawing/2014/main" id="{8B4F6B37-D24C-1D41-8AB4-4FB7F309A51A}"/>
              </a:ext>
            </a:extLst>
          </p:cNvPr>
          <p:cNvSpPr/>
          <p:nvPr userDrawn="1"/>
        </p:nvSpPr>
        <p:spPr>
          <a:xfrm rot="5400000">
            <a:off x="6404805" y="3423835"/>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1" name="Rectangle 20">
            <a:extLst>
              <a:ext uri="{FF2B5EF4-FFF2-40B4-BE49-F238E27FC236}">
                <a16:creationId xmlns:a16="http://schemas.microsoft.com/office/drawing/2014/main" id="{2FE01F0A-D137-D349-8CA9-F77D0451FCE4}"/>
              </a:ext>
            </a:extLst>
          </p:cNvPr>
          <p:cNvSpPr/>
          <p:nvPr userDrawn="1"/>
        </p:nvSpPr>
        <p:spPr>
          <a:xfrm rot="5400000">
            <a:off x="6404805" y="4610370"/>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24" name="Rectangle 23">
            <a:extLst>
              <a:ext uri="{FF2B5EF4-FFF2-40B4-BE49-F238E27FC236}">
                <a16:creationId xmlns:a16="http://schemas.microsoft.com/office/drawing/2014/main" id="{4576A9C3-1F00-6C47-A185-084545FB266C}"/>
              </a:ext>
            </a:extLst>
          </p:cNvPr>
          <p:cNvSpPr/>
          <p:nvPr userDrawn="1"/>
        </p:nvSpPr>
        <p:spPr>
          <a:xfrm rot="5400000">
            <a:off x="6404805" y="2237299"/>
            <a:ext cx="731520" cy="18293"/>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Open Sans" panose="020B0606030504020204" pitchFamily="34" charset="0"/>
            </a:endParaRPr>
          </a:p>
        </p:txBody>
      </p:sp>
      <p:sp>
        <p:nvSpPr>
          <p:cNvPr id="30" name="Text Placeholder 14">
            <a:extLst>
              <a:ext uri="{FF2B5EF4-FFF2-40B4-BE49-F238E27FC236}">
                <a16:creationId xmlns:a16="http://schemas.microsoft.com/office/drawing/2014/main" id="{DB07D270-CE01-9842-BA94-9075D124622E}"/>
              </a:ext>
            </a:extLst>
          </p:cNvPr>
          <p:cNvSpPr>
            <a:spLocks noGrp="1"/>
          </p:cNvSpPr>
          <p:nvPr>
            <p:ph type="body" sz="quarter" idx="25" hasCustomPrompt="1"/>
          </p:nvPr>
        </p:nvSpPr>
        <p:spPr>
          <a:xfrm>
            <a:off x="6956681" y="4067491"/>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1" name="Text Placeholder 14">
            <a:extLst>
              <a:ext uri="{FF2B5EF4-FFF2-40B4-BE49-F238E27FC236}">
                <a16:creationId xmlns:a16="http://schemas.microsoft.com/office/drawing/2014/main" id="{538BAA65-9E9D-5744-B2C3-CEE4051E137C}"/>
              </a:ext>
            </a:extLst>
          </p:cNvPr>
          <p:cNvSpPr>
            <a:spLocks noGrp="1"/>
          </p:cNvSpPr>
          <p:nvPr>
            <p:ph type="body" sz="quarter" idx="26" hasCustomPrompt="1"/>
          </p:nvPr>
        </p:nvSpPr>
        <p:spPr>
          <a:xfrm>
            <a:off x="6956681" y="429005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2" name="Text Placeholder 14">
            <a:extLst>
              <a:ext uri="{FF2B5EF4-FFF2-40B4-BE49-F238E27FC236}">
                <a16:creationId xmlns:a16="http://schemas.microsoft.com/office/drawing/2014/main" id="{BBD04FC2-40C1-9A42-A941-65790EC7E2D2}"/>
              </a:ext>
            </a:extLst>
          </p:cNvPr>
          <p:cNvSpPr>
            <a:spLocks noGrp="1"/>
          </p:cNvSpPr>
          <p:nvPr>
            <p:ph type="body" sz="quarter" idx="27" hasCustomPrompt="1"/>
          </p:nvPr>
        </p:nvSpPr>
        <p:spPr>
          <a:xfrm>
            <a:off x="6956681" y="2887002"/>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3" name="Text Placeholder 14">
            <a:extLst>
              <a:ext uri="{FF2B5EF4-FFF2-40B4-BE49-F238E27FC236}">
                <a16:creationId xmlns:a16="http://schemas.microsoft.com/office/drawing/2014/main" id="{BF15FAEA-9113-8141-A9E0-829B21FD63A9}"/>
              </a:ext>
            </a:extLst>
          </p:cNvPr>
          <p:cNvSpPr>
            <a:spLocks noGrp="1"/>
          </p:cNvSpPr>
          <p:nvPr>
            <p:ph type="body" sz="quarter" idx="28" hasCustomPrompt="1"/>
          </p:nvPr>
        </p:nvSpPr>
        <p:spPr>
          <a:xfrm>
            <a:off x="6956681" y="3109571"/>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4" name="Text Placeholder 14">
            <a:extLst>
              <a:ext uri="{FF2B5EF4-FFF2-40B4-BE49-F238E27FC236}">
                <a16:creationId xmlns:a16="http://schemas.microsoft.com/office/drawing/2014/main" id="{EBD6D7D2-A80F-8A47-9089-1BF01B2EC178}"/>
              </a:ext>
            </a:extLst>
          </p:cNvPr>
          <p:cNvSpPr>
            <a:spLocks noGrp="1"/>
          </p:cNvSpPr>
          <p:nvPr>
            <p:ph type="body" sz="quarter" idx="29" hasCustomPrompt="1"/>
          </p:nvPr>
        </p:nvSpPr>
        <p:spPr>
          <a:xfrm>
            <a:off x="6956681" y="1751420"/>
            <a:ext cx="4827185" cy="221912"/>
          </a:xfrm>
          <a:prstGeom prst="rect">
            <a:avLst/>
          </a:prstGeom>
        </p:spPr>
        <p:txBody>
          <a:bodyPr/>
          <a:lstStyle>
            <a:lvl1pPr marL="0" indent="0">
              <a:buNone/>
              <a:defRPr lang="en-GB" sz="1350" kern="1200" dirty="0">
                <a:solidFill>
                  <a:srgbClr val="99C322"/>
                </a:solidFill>
                <a:latin typeface="Open Sans Light" panose="020B0306030504020204" pitchFamily="34" charset="0"/>
                <a:ea typeface="+mn-ea"/>
                <a:cs typeface="Open Sans Light" panose="020B0306030504020204" pitchFamily="34" charset="0"/>
              </a:defRPr>
            </a:lvl1pPr>
          </a:lstStyle>
          <a:p>
            <a:pPr lvl="0"/>
            <a:r>
              <a:rPr lang="en-GB" dirty="0"/>
              <a:t>TITLE</a:t>
            </a:r>
          </a:p>
        </p:txBody>
      </p:sp>
      <p:sp>
        <p:nvSpPr>
          <p:cNvPr id="35" name="Text Placeholder 14">
            <a:extLst>
              <a:ext uri="{FF2B5EF4-FFF2-40B4-BE49-F238E27FC236}">
                <a16:creationId xmlns:a16="http://schemas.microsoft.com/office/drawing/2014/main" id="{F0BAF39E-2CDE-1442-9791-8FF250411F7A}"/>
              </a:ext>
            </a:extLst>
          </p:cNvPr>
          <p:cNvSpPr>
            <a:spLocks noGrp="1"/>
          </p:cNvSpPr>
          <p:nvPr>
            <p:ph type="body" sz="quarter" idx="30" hasCustomPrompt="1"/>
          </p:nvPr>
        </p:nvSpPr>
        <p:spPr>
          <a:xfrm>
            <a:off x="6956681" y="1973989"/>
            <a:ext cx="4827185" cy="478632"/>
          </a:xfrm>
          <a:prstGeom prst="rect">
            <a:avLst/>
          </a:prstGeom>
        </p:spPr>
        <p:txBody>
          <a:bodyPr/>
          <a:lstStyle>
            <a:lvl1pPr marL="0" indent="0">
              <a:buNone/>
              <a:defRPr lang="en-GB" sz="1200" kern="1200" dirty="0">
                <a:solidFill>
                  <a:schemeClr val="tx2"/>
                </a:solidFill>
                <a:latin typeface="Open Sans" panose="020B0606030504020204" pitchFamily="34" charset="0"/>
                <a:ea typeface="+mn-ea"/>
                <a:cs typeface="+mn-cs"/>
              </a:defRPr>
            </a:lvl1pPr>
          </a:lstStyle>
          <a:p>
            <a:pPr lvl="0"/>
            <a:r>
              <a:rPr lang="en-GB" dirty="0"/>
              <a:t>Text</a:t>
            </a:r>
          </a:p>
        </p:txBody>
      </p:sp>
      <p:sp>
        <p:nvSpPr>
          <p:cNvPr id="37" name="Text Placeholder 14">
            <a:extLst>
              <a:ext uri="{FF2B5EF4-FFF2-40B4-BE49-F238E27FC236}">
                <a16:creationId xmlns:a16="http://schemas.microsoft.com/office/drawing/2014/main" id="{B72A6E35-8ABC-F644-B85F-E7E3DAA6D240}"/>
              </a:ext>
            </a:extLst>
          </p:cNvPr>
          <p:cNvSpPr>
            <a:spLocks noGrp="1"/>
          </p:cNvSpPr>
          <p:nvPr>
            <p:ph type="body" sz="quarter" idx="23" hasCustomPrompt="1"/>
          </p:nvPr>
        </p:nvSpPr>
        <p:spPr>
          <a:xfrm>
            <a:off x="272787" y="3359385"/>
            <a:ext cx="5673615" cy="478632"/>
          </a:xfrm>
          <a:prstGeom prst="rect">
            <a:avLst/>
          </a:prstGeom>
        </p:spPr>
        <p:txBody>
          <a:bodyPr/>
          <a:lstStyle>
            <a:lvl1pPr marL="0" indent="0">
              <a:buNone/>
              <a:defRPr lang="en-GB" sz="2700" b="1" kern="1200" dirty="0">
                <a:solidFill>
                  <a:schemeClr val="bg1"/>
                </a:solidFill>
                <a:latin typeface="Open Sans" panose="020B0606030504020204" pitchFamily="34" charset="0"/>
                <a:ea typeface="+mn-ea"/>
                <a:cs typeface="+mn-cs"/>
              </a:defRPr>
            </a:lvl1pPr>
          </a:lstStyle>
          <a:p>
            <a:pPr lvl="0"/>
            <a:r>
              <a:rPr lang="en-GB" dirty="0"/>
              <a:t>Title </a:t>
            </a:r>
          </a:p>
        </p:txBody>
      </p:sp>
      <p:sp>
        <p:nvSpPr>
          <p:cNvPr id="38" name="Text Placeholder 14">
            <a:extLst>
              <a:ext uri="{FF2B5EF4-FFF2-40B4-BE49-F238E27FC236}">
                <a16:creationId xmlns:a16="http://schemas.microsoft.com/office/drawing/2014/main" id="{66E2177D-DA76-0B45-B146-1726E2C00C68}"/>
              </a:ext>
            </a:extLst>
          </p:cNvPr>
          <p:cNvSpPr>
            <a:spLocks noGrp="1"/>
          </p:cNvSpPr>
          <p:nvPr>
            <p:ph type="body" sz="quarter" idx="24" hasCustomPrompt="1"/>
          </p:nvPr>
        </p:nvSpPr>
        <p:spPr>
          <a:xfrm>
            <a:off x="272786" y="3979791"/>
            <a:ext cx="5673615" cy="478632"/>
          </a:xfrm>
          <a:prstGeom prst="rect">
            <a:avLst/>
          </a:prstGeom>
        </p:spPr>
        <p:txBody>
          <a:bodyPr/>
          <a:lstStyle>
            <a:lvl1pPr marL="0" indent="0">
              <a:buNone/>
              <a:defRPr lang="en-GB" sz="1200" kern="1200" dirty="0">
                <a:solidFill>
                  <a:schemeClr val="bg1"/>
                </a:solidFill>
                <a:latin typeface="Open Sans" panose="020B0606030504020204" pitchFamily="34" charset="0"/>
                <a:ea typeface="+mn-ea"/>
                <a:cs typeface="+mn-cs"/>
              </a:defRPr>
            </a:lvl1pPr>
          </a:lstStyle>
          <a:p>
            <a:pPr lvl="0"/>
            <a:r>
              <a:rPr lang="en-GB" dirty="0"/>
              <a:t>Text</a:t>
            </a:r>
          </a:p>
        </p:txBody>
      </p:sp>
    </p:spTree>
    <p:extLst>
      <p:ext uri="{BB962C8B-B14F-4D97-AF65-F5344CB8AC3E}">
        <p14:creationId xmlns:p14="http://schemas.microsoft.com/office/powerpoint/2010/main" val="15670664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3" name="Text Placeholder 2">
            <a:extLst>
              <a:ext uri="{FF2B5EF4-FFF2-40B4-BE49-F238E27FC236}">
                <a16:creationId xmlns:a16="http://schemas.microsoft.com/office/drawing/2014/main" id="{A42791E4-EF54-CA4A-B5B9-6C801F77DA15}"/>
              </a:ext>
            </a:extLst>
          </p:cNvPr>
          <p:cNvSpPr>
            <a:spLocks noGrp="1"/>
          </p:cNvSpPr>
          <p:nvPr>
            <p:ph type="body" sz="quarter" idx="10"/>
          </p:nvPr>
        </p:nvSpPr>
        <p:spPr>
          <a:xfrm>
            <a:off x="1109952" y="1648110"/>
            <a:ext cx="9972097" cy="4199732"/>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3837760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27" name="Rectangle 26">
            <a:extLst>
              <a:ext uri="{FF2B5EF4-FFF2-40B4-BE49-F238E27FC236}">
                <a16:creationId xmlns:a16="http://schemas.microsoft.com/office/drawing/2014/main" id="{D0047D7A-1A23-3F4E-85F8-588654076F4B}"/>
              </a:ext>
            </a:extLst>
          </p:cNvPr>
          <p:cNvSpPr/>
          <p:nvPr userDrawn="1"/>
        </p:nvSpPr>
        <p:spPr>
          <a:xfrm>
            <a:off x="897248" y="1257205"/>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99C322"/>
              </a:solidFill>
              <a:latin typeface="Open Sans" panose="020B0606030504020204" pitchFamily="34" charset="0"/>
            </a:endParaRPr>
          </a:p>
        </p:txBody>
      </p:sp>
      <p:sp>
        <p:nvSpPr>
          <p:cNvPr id="4" name="Table Placeholder 3">
            <a:extLst>
              <a:ext uri="{FF2B5EF4-FFF2-40B4-BE49-F238E27FC236}">
                <a16:creationId xmlns:a16="http://schemas.microsoft.com/office/drawing/2014/main" id="{894A69EE-04BE-0649-AFE2-C09D8B4CDD29}"/>
              </a:ext>
            </a:extLst>
          </p:cNvPr>
          <p:cNvSpPr>
            <a:spLocks noGrp="1"/>
          </p:cNvSpPr>
          <p:nvPr>
            <p:ph type="tbl" sz="quarter" idx="12"/>
          </p:nvPr>
        </p:nvSpPr>
        <p:spPr>
          <a:xfrm>
            <a:off x="1109952" y="1647825"/>
            <a:ext cx="9972097" cy="4199732"/>
          </a:xfrm>
          <a:prstGeom prst="rect">
            <a:avLst/>
          </a:prstGeom>
        </p:spPr>
        <p:txBody>
          <a:bodyPr/>
          <a:lstStyle/>
          <a:p>
            <a:endParaRPr lang="en-GB"/>
          </a:p>
        </p:txBody>
      </p:sp>
    </p:spTree>
    <p:extLst>
      <p:ext uri="{BB962C8B-B14F-4D97-AF65-F5344CB8AC3E}">
        <p14:creationId xmlns:p14="http://schemas.microsoft.com/office/powerpoint/2010/main" val="33003001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200" b="1"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27" name="Rectangle 26">
            <a:extLst>
              <a:ext uri="{FF2B5EF4-FFF2-40B4-BE49-F238E27FC236}">
                <a16:creationId xmlns:a16="http://schemas.microsoft.com/office/drawing/2014/main" id="{D0047D7A-1A23-3F4E-85F8-588654076F4B}"/>
              </a:ext>
            </a:extLst>
          </p:cNvPr>
          <p:cNvSpPr/>
          <p:nvPr userDrawn="1"/>
        </p:nvSpPr>
        <p:spPr>
          <a:xfrm>
            <a:off x="897248" y="1257205"/>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99C322"/>
              </a:solidFill>
              <a:latin typeface="Open Sans" panose="020B0606030504020204" pitchFamily="34" charset="0"/>
            </a:endParaRPr>
          </a:p>
        </p:txBody>
      </p:sp>
    </p:spTree>
    <p:extLst>
      <p:ext uri="{BB962C8B-B14F-4D97-AF65-F5344CB8AC3E}">
        <p14:creationId xmlns:p14="http://schemas.microsoft.com/office/powerpoint/2010/main" val="13670965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powerpoint2_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914400" y="2895600"/>
            <a:ext cx="10363200" cy="1143000"/>
          </a:xfrm>
        </p:spPr>
        <p:txBody>
          <a:bodyPr/>
          <a:lstStyle>
            <a:lvl1pPr>
              <a:defRPr/>
            </a:lvl1pPr>
          </a:lstStyle>
          <a:p>
            <a:pPr lvl="0"/>
            <a:r>
              <a:rPr lang="en-US" altLang="en-US" noProof="0"/>
              <a:t>Click to edit Master title style</a:t>
            </a:r>
          </a:p>
        </p:txBody>
      </p:sp>
      <p:sp>
        <p:nvSpPr>
          <p:cNvPr id="3076" name="Rectangle 4"/>
          <p:cNvSpPr>
            <a:spLocks noGrp="1" noChangeArrowheads="1"/>
          </p:cNvSpPr>
          <p:nvPr>
            <p:ph type="subTitle" idx="1"/>
          </p:nvPr>
        </p:nvSpPr>
        <p:spPr>
          <a:xfrm>
            <a:off x="914400" y="4267200"/>
            <a:ext cx="8534400" cy="762000"/>
          </a:xfrm>
        </p:spPr>
        <p:txBody>
          <a:bodyPr/>
          <a:lstStyle>
            <a:lvl1pPr marL="0" indent="0">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363848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1B96-A88F-4FBF-995D-5A6BBF76B6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85118F-E6A5-4C02-9FD8-E96FCFF80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864115-51FD-4415-981C-C95ABC1E6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0BC524-BAE0-4CF5-AE13-028D88680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B681C4-5232-4926-B853-BF6E56A655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D63DF2-706F-4907-9F66-DED2435C387F}"/>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8" name="Footer Placeholder 7">
            <a:extLst>
              <a:ext uri="{FF2B5EF4-FFF2-40B4-BE49-F238E27FC236}">
                <a16:creationId xmlns:a16="http://schemas.microsoft.com/office/drawing/2014/main" id="{AD1AB5E5-40D1-4B4F-BA52-E3355B54BB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D11E09-D603-4E77-A90B-FBC7FB81D968}"/>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3676326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97DF2508-7D6C-41AA-9DE9-28B5CD89B10D}" type="slidenum">
              <a:rPr lang="en-US" altLang="en-US"/>
              <a:pPr>
                <a:defRPr/>
              </a:pPr>
              <a:t>‹#›</a:t>
            </a:fld>
            <a:endParaRPr lang="en-US" altLang="en-US" dirty="0"/>
          </a:p>
        </p:txBody>
      </p:sp>
    </p:spTree>
    <p:extLst>
      <p:ext uri="{BB962C8B-B14F-4D97-AF65-F5344CB8AC3E}">
        <p14:creationId xmlns:p14="http://schemas.microsoft.com/office/powerpoint/2010/main" val="2437895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14526A08-24D1-4CD6-8C8F-AD1C8230773D}" type="slidenum">
              <a:rPr lang="en-US" altLang="en-US"/>
              <a:pPr>
                <a:defRPr/>
              </a:pPr>
              <a:t>‹#›</a:t>
            </a:fld>
            <a:endParaRPr lang="en-US" altLang="en-US" dirty="0"/>
          </a:p>
        </p:txBody>
      </p:sp>
    </p:spTree>
    <p:extLst>
      <p:ext uri="{BB962C8B-B14F-4D97-AF65-F5344CB8AC3E}">
        <p14:creationId xmlns:p14="http://schemas.microsoft.com/office/powerpoint/2010/main" val="125335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F2A2A470-7B82-482C-AB57-619F695100B4}" type="slidenum">
              <a:rPr lang="en-US" altLang="en-US"/>
              <a:pPr>
                <a:defRPr/>
              </a:pPr>
              <a:t>‹#›</a:t>
            </a:fld>
            <a:endParaRPr lang="en-US" altLang="en-US" dirty="0"/>
          </a:p>
        </p:txBody>
      </p:sp>
    </p:spTree>
    <p:extLst>
      <p:ext uri="{BB962C8B-B14F-4D97-AF65-F5344CB8AC3E}">
        <p14:creationId xmlns:p14="http://schemas.microsoft.com/office/powerpoint/2010/main" val="1158338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1C7A9403-AF84-4E52-ABCA-931AB2C3765D}" type="slidenum">
              <a:rPr lang="en-US" altLang="en-US"/>
              <a:pPr>
                <a:defRPr/>
              </a:pPr>
              <a:t>‹#›</a:t>
            </a:fld>
            <a:endParaRPr lang="en-US" altLang="en-US" dirty="0"/>
          </a:p>
        </p:txBody>
      </p:sp>
    </p:spTree>
    <p:extLst>
      <p:ext uri="{BB962C8B-B14F-4D97-AF65-F5344CB8AC3E}">
        <p14:creationId xmlns:p14="http://schemas.microsoft.com/office/powerpoint/2010/main" val="280273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14954E47-B47B-4EF0-B80D-AF81A68CDEA1}" type="slidenum">
              <a:rPr lang="en-US" altLang="en-US"/>
              <a:pPr>
                <a:defRPr/>
              </a:pPr>
              <a:t>‹#›</a:t>
            </a:fld>
            <a:endParaRPr lang="en-US" altLang="en-US" dirty="0"/>
          </a:p>
        </p:txBody>
      </p:sp>
    </p:spTree>
    <p:extLst>
      <p:ext uri="{BB962C8B-B14F-4D97-AF65-F5344CB8AC3E}">
        <p14:creationId xmlns:p14="http://schemas.microsoft.com/office/powerpoint/2010/main" val="2005080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49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14D92847-0D2F-4E07-A241-26DDD4DA081A}" type="slidenum">
              <a:rPr lang="en-US" altLang="en-US"/>
              <a:pPr>
                <a:defRPr/>
              </a:pPr>
              <a:t>‹#›</a:t>
            </a:fld>
            <a:endParaRPr lang="en-US" altLang="en-US" dirty="0"/>
          </a:p>
        </p:txBody>
      </p:sp>
    </p:spTree>
    <p:extLst>
      <p:ext uri="{BB962C8B-B14F-4D97-AF65-F5344CB8AC3E}">
        <p14:creationId xmlns:p14="http://schemas.microsoft.com/office/powerpoint/2010/main" val="2707536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1330BD6A-B0BC-4237-9AC5-12B5DB7AE25A}" type="slidenum">
              <a:rPr lang="en-US" altLang="en-US"/>
              <a:pPr>
                <a:defRPr/>
              </a:pPr>
              <a:t>‹#›</a:t>
            </a:fld>
            <a:endParaRPr lang="en-US" altLang="en-US" dirty="0"/>
          </a:p>
        </p:txBody>
      </p:sp>
    </p:spTree>
    <p:extLst>
      <p:ext uri="{BB962C8B-B14F-4D97-AF65-F5344CB8AC3E}">
        <p14:creationId xmlns:p14="http://schemas.microsoft.com/office/powerpoint/2010/main" val="4137063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D2E2A3E1-1CE2-4528-9BA8-5B04E01F219D}" type="slidenum">
              <a:rPr lang="en-US" altLang="en-US"/>
              <a:pPr>
                <a:defRPr/>
              </a:pPr>
              <a:t>‹#›</a:t>
            </a:fld>
            <a:endParaRPr lang="en-US" altLang="en-US" dirty="0"/>
          </a:p>
        </p:txBody>
      </p:sp>
    </p:spTree>
    <p:extLst>
      <p:ext uri="{BB962C8B-B14F-4D97-AF65-F5344CB8AC3E}">
        <p14:creationId xmlns:p14="http://schemas.microsoft.com/office/powerpoint/2010/main" val="22592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xfrm>
            <a:off x="8737600" y="6248400"/>
            <a:ext cx="2540000" cy="457200"/>
          </a:xfrm>
          <a:prstGeom prst="rect">
            <a:avLst/>
          </a:prstGeom>
          <a:ln/>
        </p:spPr>
        <p:txBody>
          <a:bodyPr/>
          <a:lstStyle>
            <a:lvl1pPr>
              <a:defRPr/>
            </a:lvl1pPr>
          </a:lstStyle>
          <a:p>
            <a:pPr>
              <a:defRPr/>
            </a:pPr>
            <a:fld id="{29610C06-6B4A-47F1-8A68-4D7498109159}" type="slidenum">
              <a:rPr lang="en-US" altLang="en-US"/>
              <a:pPr>
                <a:defRPr/>
              </a:pPr>
              <a:t>‹#›</a:t>
            </a:fld>
            <a:endParaRPr lang="en-US" altLang="en-US" dirty="0"/>
          </a:p>
        </p:txBody>
      </p:sp>
    </p:spTree>
    <p:extLst>
      <p:ext uri="{BB962C8B-B14F-4D97-AF65-F5344CB8AC3E}">
        <p14:creationId xmlns:p14="http://schemas.microsoft.com/office/powerpoint/2010/main" val="280211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91DC-77DC-4767-B452-74740179F7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F8C24-4826-4252-859C-58C35DEA3D58}"/>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4" name="Footer Placeholder 3">
            <a:extLst>
              <a:ext uri="{FF2B5EF4-FFF2-40B4-BE49-F238E27FC236}">
                <a16:creationId xmlns:a16="http://schemas.microsoft.com/office/drawing/2014/main" id="{D206E6D6-CB86-4935-823C-A687487715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9B8FC5-AC32-48DE-9F19-133FAFB1C85D}"/>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3680894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Left Half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541F13-A235-914B-BEE1-8DA36C9EB4BB}"/>
              </a:ext>
            </a:extLst>
          </p:cNvPr>
          <p:cNvSpPr>
            <a:spLocks noGrp="1"/>
          </p:cNvSpPr>
          <p:nvPr>
            <p:ph type="body" sz="quarter" idx="11" hasCustomPrompt="1"/>
          </p:nvPr>
        </p:nvSpPr>
        <p:spPr>
          <a:xfrm>
            <a:off x="805707" y="661370"/>
            <a:ext cx="3950411" cy="473869"/>
          </a:xfrm>
          <a:prstGeom prst="rect">
            <a:avLst/>
          </a:prstGeom>
        </p:spPr>
        <p:txBody>
          <a:bodyPr/>
          <a:lstStyle>
            <a:lvl1pPr marL="0" indent="0">
              <a:buNone/>
              <a:defRPr lang="en-GB" sz="3000" kern="1200" dirty="0">
                <a:solidFill>
                  <a:schemeClr val="tx2"/>
                </a:solidFill>
                <a:latin typeface="Open Sans Light" panose="020B0306030504020204" pitchFamily="34" charset="0"/>
                <a:ea typeface="ＭＳ Ｐゴシック" charset="0"/>
                <a:cs typeface="Open Sans Light" panose="020B0306030504020204" pitchFamily="34" charset="0"/>
              </a:defRPr>
            </a:lvl1pPr>
          </a:lstStyle>
          <a:p>
            <a:pPr lvl="0"/>
            <a:r>
              <a:rPr lang="en-GB" dirty="0"/>
              <a:t>TITLE</a:t>
            </a:r>
          </a:p>
        </p:txBody>
      </p:sp>
      <p:sp>
        <p:nvSpPr>
          <p:cNvPr id="27" name="Rectangle 26">
            <a:extLst>
              <a:ext uri="{FF2B5EF4-FFF2-40B4-BE49-F238E27FC236}">
                <a16:creationId xmlns:a16="http://schemas.microsoft.com/office/drawing/2014/main" id="{D0047D7A-1A23-3F4E-85F8-588654076F4B}"/>
              </a:ext>
            </a:extLst>
          </p:cNvPr>
          <p:cNvSpPr/>
          <p:nvPr userDrawn="1"/>
        </p:nvSpPr>
        <p:spPr>
          <a:xfrm>
            <a:off x="897248" y="1257205"/>
            <a:ext cx="503051" cy="32004"/>
          </a:xfrm>
          <a:prstGeom prst="rect">
            <a:avLst/>
          </a:prstGeom>
          <a:solidFill>
            <a:srgbClr val="99C322"/>
          </a:solidFill>
          <a:ln>
            <a:solidFill>
              <a:srgbClr val="99C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C322"/>
              </a:solidFill>
              <a:latin typeface="Open Sans" panose="020B0606030504020204" pitchFamily="34" charset="0"/>
            </a:endParaRPr>
          </a:p>
        </p:txBody>
      </p:sp>
      <p:sp>
        <p:nvSpPr>
          <p:cNvPr id="3" name="Text Placeholder 2">
            <a:extLst>
              <a:ext uri="{FF2B5EF4-FFF2-40B4-BE49-F238E27FC236}">
                <a16:creationId xmlns:a16="http://schemas.microsoft.com/office/drawing/2014/main" id="{A42791E4-EF54-CA4A-B5B9-6C801F77DA15}"/>
              </a:ext>
            </a:extLst>
          </p:cNvPr>
          <p:cNvSpPr>
            <a:spLocks noGrp="1"/>
          </p:cNvSpPr>
          <p:nvPr>
            <p:ph type="body" sz="quarter" idx="10"/>
          </p:nvPr>
        </p:nvSpPr>
        <p:spPr>
          <a:xfrm>
            <a:off x="1109952" y="1648110"/>
            <a:ext cx="9972097" cy="4199732"/>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705704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11 October 2021</a:t>
            </a:fld>
            <a:endParaRPr lang="en-GB"/>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a:t>Sub-heading</a:t>
            </a:r>
          </a:p>
        </p:txBody>
      </p:sp>
    </p:spTree>
    <p:extLst>
      <p:ext uri="{BB962C8B-B14F-4D97-AF65-F5344CB8AC3E}">
        <p14:creationId xmlns:p14="http://schemas.microsoft.com/office/powerpoint/2010/main" val="113449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88F15-96DB-4CDB-A1DB-F6E854E827DC}"/>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3" name="Footer Placeholder 2">
            <a:extLst>
              <a:ext uri="{FF2B5EF4-FFF2-40B4-BE49-F238E27FC236}">
                <a16:creationId xmlns:a16="http://schemas.microsoft.com/office/drawing/2014/main" id="{C573B44E-38E4-4106-811B-3B989BF2F7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9A33B7-1D4D-48D1-90DA-369113AD2B87}"/>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164125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9179-1C57-4C04-A94F-673922A1B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9B62C2-5319-44B6-A0CB-6C703FF4E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69A43D-B013-403F-819E-0FAFB8B21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B13719-7C63-4587-B3A8-49CB46BC1FD4}"/>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6" name="Footer Placeholder 5">
            <a:extLst>
              <a:ext uri="{FF2B5EF4-FFF2-40B4-BE49-F238E27FC236}">
                <a16:creationId xmlns:a16="http://schemas.microsoft.com/office/drawing/2014/main" id="{E1B5B89D-690E-4C86-AC14-E841F6A990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A09E29-62AF-47FC-A6C6-456991028727}"/>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153823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8139-7355-40D5-97BA-2DECC1E0B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D1331B-7FC7-4846-A8CD-794A27A597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218CDE-0C89-4FBA-BEB5-B0D23DA1E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A6C83-288C-4B27-B174-A8E0E9E4B313}"/>
              </a:ext>
            </a:extLst>
          </p:cNvPr>
          <p:cNvSpPr>
            <a:spLocks noGrp="1"/>
          </p:cNvSpPr>
          <p:nvPr>
            <p:ph type="dt" sz="half" idx="10"/>
          </p:nvPr>
        </p:nvSpPr>
        <p:spPr/>
        <p:txBody>
          <a:bodyPr/>
          <a:lstStyle/>
          <a:p>
            <a:fld id="{F413A5CD-A12D-4224-9305-C1F3834574DF}" type="datetimeFigureOut">
              <a:rPr lang="en-GB" smtClean="0"/>
              <a:t>11/10/2021</a:t>
            </a:fld>
            <a:endParaRPr lang="en-GB"/>
          </a:p>
        </p:txBody>
      </p:sp>
      <p:sp>
        <p:nvSpPr>
          <p:cNvPr id="6" name="Footer Placeholder 5">
            <a:extLst>
              <a:ext uri="{FF2B5EF4-FFF2-40B4-BE49-F238E27FC236}">
                <a16:creationId xmlns:a16="http://schemas.microsoft.com/office/drawing/2014/main" id="{0D462300-91D1-40BF-9D50-C5F306105F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D50663-B6E0-4FFA-983A-54B2505C06B6}"/>
              </a:ext>
            </a:extLst>
          </p:cNvPr>
          <p:cNvSpPr>
            <a:spLocks noGrp="1"/>
          </p:cNvSpPr>
          <p:nvPr>
            <p:ph type="sldNum" sz="quarter" idx="12"/>
          </p:nvPr>
        </p:nvSpPr>
        <p:spPr/>
        <p:txBody>
          <a:bodyPr/>
          <a:lstStyle/>
          <a:p>
            <a:fld id="{B2CC8556-6890-4D72-9335-BF05FCB7CCEE}" type="slidenum">
              <a:rPr lang="en-GB" smtClean="0"/>
              <a:t>‹#›</a:t>
            </a:fld>
            <a:endParaRPr lang="en-GB"/>
          </a:p>
        </p:txBody>
      </p:sp>
    </p:spTree>
    <p:extLst>
      <p:ext uri="{BB962C8B-B14F-4D97-AF65-F5344CB8AC3E}">
        <p14:creationId xmlns:p14="http://schemas.microsoft.com/office/powerpoint/2010/main" val="147840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8.png"/><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9.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A15A-D304-43A5-B1E9-C65FF5A0C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172E04-DB9E-4816-8681-AC7BD577B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0605E-B64A-481A-B4EB-D36394E6E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3A5CD-A12D-4224-9305-C1F3834574DF}" type="datetimeFigureOut">
              <a:rPr lang="en-GB" smtClean="0"/>
              <a:t>11/10/2021</a:t>
            </a:fld>
            <a:endParaRPr lang="en-GB"/>
          </a:p>
        </p:txBody>
      </p:sp>
      <p:sp>
        <p:nvSpPr>
          <p:cNvPr id="5" name="Footer Placeholder 4">
            <a:extLst>
              <a:ext uri="{FF2B5EF4-FFF2-40B4-BE49-F238E27FC236}">
                <a16:creationId xmlns:a16="http://schemas.microsoft.com/office/drawing/2014/main" id="{048725EA-06A6-4F98-9330-077D561A6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4920CF-65D3-4065-A495-EED4B97D1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C8556-6890-4D72-9335-BF05FCB7CCEE}" type="slidenum">
              <a:rPr lang="en-GB" smtClean="0"/>
              <a:t>‹#›</a:t>
            </a:fld>
            <a:endParaRPr lang="en-GB"/>
          </a:p>
        </p:txBody>
      </p:sp>
    </p:spTree>
    <p:extLst>
      <p:ext uri="{BB962C8B-B14F-4D97-AF65-F5344CB8AC3E}">
        <p14:creationId xmlns:p14="http://schemas.microsoft.com/office/powerpoint/2010/main" val="3405391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EF672BC5-959B-4D60-8707-8D4BF908308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65894" y="4473773"/>
            <a:ext cx="7524750" cy="298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a:extLst>
              <a:ext uri="{FF2B5EF4-FFF2-40B4-BE49-F238E27FC236}">
                <a16:creationId xmlns:a16="http://schemas.microsoft.com/office/drawing/2014/main" id="{C48EB817-7166-4F4D-8BBB-0957A62A90F1}"/>
              </a:ext>
            </a:extLst>
          </p:cNvPr>
          <p:cNvSpPr>
            <a:spLocks/>
          </p:cNvSpPr>
          <p:nvPr/>
        </p:nvSpPr>
        <p:spPr bwMode="auto">
          <a:xfrm>
            <a:off x="-452437" y="465460"/>
            <a:ext cx="12788801" cy="1143000"/>
          </a:xfrm>
          <a:prstGeom prst="rect">
            <a:avLst/>
          </a:prstGeom>
          <a:solidFill>
            <a:schemeClr val="accent1"/>
          </a:solidFill>
          <a:ln>
            <a:noFill/>
          </a:ln>
        </p:spPr>
        <p:txBody>
          <a:bodyPr lIns="0" tIns="0" rIns="0" bIns="0"/>
          <a:lstStyle>
            <a:lvl1pPr eaLnBrk="0" hangingPunct="0">
              <a:defRPr sz="4300">
                <a:solidFill>
                  <a:srgbClr val="000000"/>
                </a:solidFill>
                <a:latin typeface="Gill Sans" charset="0"/>
                <a:sym typeface="Gill Sans" charset="0"/>
              </a:defRPr>
            </a:lvl1pPr>
            <a:lvl2pPr marL="742950" indent="-285750" eaLnBrk="0" hangingPunct="0">
              <a:defRPr sz="4300">
                <a:solidFill>
                  <a:srgbClr val="000000"/>
                </a:solidFill>
                <a:latin typeface="Gill Sans" charset="0"/>
                <a:sym typeface="Gill Sans" charset="0"/>
              </a:defRPr>
            </a:lvl2pPr>
            <a:lvl3pPr marL="1143000" indent="-228600" eaLnBrk="0" hangingPunct="0">
              <a:defRPr sz="4300">
                <a:solidFill>
                  <a:srgbClr val="000000"/>
                </a:solidFill>
                <a:latin typeface="Gill Sans" charset="0"/>
                <a:sym typeface="Gill Sans" charset="0"/>
              </a:defRPr>
            </a:lvl3pPr>
            <a:lvl4pPr marL="1600200" indent="-228600" eaLnBrk="0" hangingPunct="0">
              <a:defRPr sz="4300">
                <a:solidFill>
                  <a:srgbClr val="000000"/>
                </a:solidFill>
                <a:latin typeface="Gill Sans" charset="0"/>
                <a:sym typeface="Gill Sans" charset="0"/>
              </a:defRPr>
            </a:lvl4pPr>
            <a:lvl5pPr marL="2057400" indent="-228600" eaLnBrk="0" hangingPunct="0">
              <a:defRPr sz="4300">
                <a:solidFill>
                  <a:srgbClr val="000000"/>
                </a:solidFill>
                <a:latin typeface="Gill Sans"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sym typeface="Gill Sans" charset="0"/>
              </a:defRPr>
            </a:lvl9pPr>
          </a:lstStyle>
          <a:p>
            <a:pPr algn="ctr" eaLnBrk="1" hangingPunct="1">
              <a:defRPr/>
            </a:pPr>
            <a:endParaRPr lang="en-GB" altLang="en-US" sz="3024" dirty="0"/>
          </a:p>
        </p:txBody>
      </p:sp>
      <p:sp>
        <p:nvSpPr>
          <p:cNvPr id="1028" name="Rectangle 3">
            <a:extLst>
              <a:ext uri="{FF2B5EF4-FFF2-40B4-BE49-F238E27FC236}">
                <a16:creationId xmlns:a16="http://schemas.microsoft.com/office/drawing/2014/main" id="{14CA4FDC-0B99-463A-8B1A-306F24E1FBE7}"/>
              </a:ext>
            </a:extLst>
          </p:cNvPr>
          <p:cNvSpPr>
            <a:spLocks noGrp="1" noChangeArrowheads="1"/>
          </p:cNvSpPr>
          <p:nvPr>
            <p:ph type="title"/>
          </p:nvPr>
        </p:nvSpPr>
        <p:spPr bwMode="auto">
          <a:xfrm>
            <a:off x="1192114" y="179710"/>
            <a:ext cx="98107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797" tIns="50797" rIns="50797" bIns="50797"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3" name="Rectangle 4">
            <a:extLst>
              <a:ext uri="{FF2B5EF4-FFF2-40B4-BE49-F238E27FC236}">
                <a16:creationId xmlns:a16="http://schemas.microsoft.com/office/drawing/2014/main" id="{90F652E1-7C70-432E-87C1-73EEE2D244C2}"/>
              </a:ext>
            </a:extLst>
          </p:cNvPr>
          <p:cNvSpPr>
            <a:spLocks noGrp="1" noChangeArrowheads="1"/>
          </p:cNvSpPr>
          <p:nvPr>
            <p:ph type="body" idx="1"/>
          </p:nvPr>
        </p:nvSpPr>
        <p:spPr bwMode="auto">
          <a:xfrm>
            <a:off x="1192114" y="1946672"/>
            <a:ext cx="9810750" cy="4019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797" tIns="50797" rIns="50797" bIns="50797" numCol="1" anchor="ctr"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pic>
        <p:nvPicPr>
          <p:cNvPr id="1030" name="Picture 5">
            <a:extLst>
              <a:ext uri="{FF2B5EF4-FFF2-40B4-BE49-F238E27FC236}">
                <a16:creationId xmlns:a16="http://schemas.microsoft.com/office/drawing/2014/main" id="{22FBB071-9400-411D-B92B-6B364FEDCC3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77438" y="5290840"/>
            <a:ext cx="1820169" cy="133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31" name="Picture 6">
            <a:extLst>
              <a:ext uri="{FF2B5EF4-FFF2-40B4-BE49-F238E27FC236}">
                <a16:creationId xmlns:a16="http://schemas.microsoft.com/office/drawing/2014/main" id="{BBAB4953-C57F-4C20-BE6D-F5CEB4C638B3}"/>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464107" y="296913"/>
            <a:ext cx="1382612" cy="146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32" name="Picture 7">
            <a:extLst>
              <a:ext uri="{FF2B5EF4-FFF2-40B4-BE49-F238E27FC236}">
                <a16:creationId xmlns:a16="http://schemas.microsoft.com/office/drawing/2014/main" id="{FC12F965-5C44-4333-BA3F-0164EA5B55E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rot="1857825">
            <a:off x="10031015" y="767953"/>
            <a:ext cx="821531" cy="87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681766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ct val="80000"/>
        </a:lnSpc>
        <a:spcBef>
          <a:spcPct val="0"/>
        </a:spcBef>
        <a:spcAft>
          <a:spcPct val="0"/>
        </a:spcAft>
        <a:defRPr sz="4500">
          <a:solidFill>
            <a:srgbClr val="FFFFFF"/>
          </a:solidFill>
          <a:latin typeface="+mj-lt"/>
          <a:ea typeface="+mj-ea"/>
          <a:cs typeface="+mj-cs"/>
          <a:sym typeface="Arial" panose="020B0604020202020204" pitchFamily="34" charset="0"/>
        </a:defRPr>
      </a:lvl1pPr>
      <a:lvl2pPr algn="l" rtl="0" eaLnBrk="0" fontAlgn="base" hangingPunct="0">
        <a:lnSpc>
          <a:spcPct val="80000"/>
        </a:lnSpc>
        <a:spcBef>
          <a:spcPct val="0"/>
        </a:spcBef>
        <a:spcAft>
          <a:spcPct val="0"/>
        </a:spcAft>
        <a:defRPr sz="4500">
          <a:solidFill>
            <a:srgbClr val="FFFFFF"/>
          </a:solidFill>
          <a:latin typeface="Arial" charset="0"/>
          <a:sym typeface="Arial" panose="020B0604020202020204" pitchFamily="34" charset="0"/>
        </a:defRPr>
      </a:lvl2pPr>
      <a:lvl3pPr algn="l" rtl="0" eaLnBrk="0" fontAlgn="base" hangingPunct="0">
        <a:lnSpc>
          <a:spcPct val="80000"/>
        </a:lnSpc>
        <a:spcBef>
          <a:spcPct val="0"/>
        </a:spcBef>
        <a:spcAft>
          <a:spcPct val="0"/>
        </a:spcAft>
        <a:defRPr sz="4500">
          <a:solidFill>
            <a:srgbClr val="FFFFFF"/>
          </a:solidFill>
          <a:latin typeface="Arial" charset="0"/>
          <a:sym typeface="Arial" panose="020B0604020202020204" pitchFamily="34" charset="0"/>
        </a:defRPr>
      </a:lvl3pPr>
      <a:lvl4pPr algn="l" rtl="0" eaLnBrk="0" fontAlgn="base" hangingPunct="0">
        <a:lnSpc>
          <a:spcPct val="80000"/>
        </a:lnSpc>
        <a:spcBef>
          <a:spcPct val="0"/>
        </a:spcBef>
        <a:spcAft>
          <a:spcPct val="0"/>
        </a:spcAft>
        <a:defRPr sz="4500">
          <a:solidFill>
            <a:srgbClr val="FFFFFF"/>
          </a:solidFill>
          <a:latin typeface="Arial" charset="0"/>
          <a:sym typeface="Arial" panose="020B0604020202020204" pitchFamily="34" charset="0"/>
        </a:defRPr>
      </a:lvl4pPr>
      <a:lvl5pPr algn="l" rtl="0" eaLnBrk="0" fontAlgn="base" hangingPunct="0">
        <a:lnSpc>
          <a:spcPct val="80000"/>
        </a:lnSpc>
        <a:spcBef>
          <a:spcPct val="0"/>
        </a:spcBef>
        <a:spcAft>
          <a:spcPct val="0"/>
        </a:spcAft>
        <a:defRPr sz="4500">
          <a:solidFill>
            <a:srgbClr val="FFFFFF"/>
          </a:solidFill>
          <a:latin typeface="Arial" charset="0"/>
          <a:sym typeface="Arial" panose="020B0604020202020204" pitchFamily="34" charset="0"/>
        </a:defRPr>
      </a:lvl5pPr>
      <a:lvl6pPr marL="321484" algn="l" rtl="0" fontAlgn="base">
        <a:lnSpc>
          <a:spcPct val="80000"/>
        </a:lnSpc>
        <a:spcBef>
          <a:spcPct val="0"/>
        </a:spcBef>
        <a:spcAft>
          <a:spcPct val="0"/>
        </a:spcAft>
        <a:defRPr sz="4500">
          <a:solidFill>
            <a:srgbClr val="FFFFFF"/>
          </a:solidFill>
          <a:latin typeface="Arial" charset="0"/>
          <a:sym typeface="Arial" charset="0"/>
        </a:defRPr>
      </a:lvl6pPr>
      <a:lvl7pPr marL="642966" algn="l" rtl="0" fontAlgn="base">
        <a:lnSpc>
          <a:spcPct val="80000"/>
        </a:lnSpc>
        <a:spcBef>
          <a:spcPct val="0"/>
        </a:spcBef>
        <a:spcAft>
          <a:spcPct val="0"/>
        </a:spcAft>
        <a:defRPr sz="4500">
          <a:solidFill>
            <a:srgbClr val="FFFFFF"/>
          </a:solidFill>
          <a:latin typeface="Arial" charset="0"/>
          <a:sym typeface="Arial" charset="0"/>
        </a:defRPr>
      </a:lvl7pPr>
      <a:lvl8pPr marL="964450" algn="l" rtl="0" fontAlgn="base">
        <a:lnSpc>
          <a:spcPct val="80000"/>
        </a:lnSpc>
        <a:spcBef>
          <a:spcPct val="0"/>
        </a:spcBef>
        <a:spcAft>
          <a:spcPct val="0"/>
        </a:spcAft>
        <a:defRPr sz="4500">
          <a:solidFill>
            <a:srgbClr val="FFFFFF"/>
          </a:solidFill>
          <a:latin typeface="Arial" charset="0"/>
          <a:sym typeface="Arial" charset="0"/>
        </a:defRPr>
      </a:lvl8pPr>
      <a:lvl9pPr marL="1285934" algn="l" rtl="0" fontAlgn="base">
        <a:lnSpc>
          <a:spcPct val="80000"/>
        </a:lnSpc>
        <a:spcBef>
          <a:spcPct val="0"/>
        </a:spcBef>
        <a:spcAft>
          <a:spcPct val="0"/>
        </a:spcAft>
        <a:defRPr sz="4500">
          <a:solidFill>
            <a:srgbClr val="FFFFFF"/>
          </a:solidFill>
          <a:latin typeface="Arial" charset="0"/>
          <a:sym typeface="Arial" charset="0"/>
        </a:defRPr>
      </a:lvl9pPr>
    </p:titleStyle>
    <p:bodyStyle>
      <a:lvl1pPr marL="812638" indent="-625107" algn="l" rtl="0" eaLnBrk="0" fontAlgn="base" hangingPunct="0">
        <a:spcBef>
          <a:spcPts val="1688"/>
        </a:spcBef>
        <a:spcAft>
          <a:spcPct val="0"/>
        </a:spcAft>
        <a:buClr>
          <a:srgbClr val="86B30F"/>
        </a:buClr>
        <a:buSzPct val="125000"/>
        <a:buFont typeface="Arial" panose="020B0604020202020204" pitchFamily="34" charset="0"/>
        <a:buChar char="•"/>
        <a:defRPr sz="2531">
          <a:solidFill>
            <a:schemeClr val="tx1"/>
          </a:solidFill>
          <a:latin typeface="+mn-lt"/>
          <a:ea typeface="+mn-ea"/>
          <a:cs typeface="+mn-cs"/>
          <a:sym typeface="Arial" panose="020B0604020202020204" pitchFamily="34" charset="0"/>
        </a:defRPr>
      </a:lvl1pPr>
      <a:lvl2pPr marL="1125192" indent="-625107" algn="l" rtl="0" eaLnBrk="0" fontAlgn="base" hangingPunct="0">
        <a:spcBef>
          <a:spcPts val="1688"/>
        </a:spcBef>
        <a:spcAft>
          <a:spcPct val="0"/>
        </a:spcAft>
        <a:buClr>
          <a:srgbClr val="4C4C4C"/>
        </a:buClr>
        <a:buSzPct val="171000"/>
        <a:buFont typeface="Arial" panose="020B0604020202020204" pitchFamily="34" charset="0"/>
        <a:buChar char="•"/>
        <a:defRPr sz="1969">
          <a:solidFill>
            <a:srgbClr val="4C4C4C"/>
          </a:solidFill>
          <a:latin typeface="+mn-lt"/>
          <a:sym typeface="Arial" panose="020B0604020202020204" pitchFamily="34" charset="0"/>
        </a:defRPr>
      </a:lvl2pPr>
      <a:lvl3pPr marL="1438862" indent="-626223" algn="l" rtl="0" eaLnBrk="0" fontAlgn="base" hangingPunct="0">
        <a:spcBef>
          <a:spcPts val="1688"/>
        </a:spcBef>
        <a:spcAft>
          <a:spcPct val="0"/>
        </a:spcAft>
        <a:buClr>
          <a:srgbClr val="4C4C4C"/>
        </a:buClr>
        <a:buSzPct val="171000"/>
        <a:buFont typeface="Arial" panose="020B0604020202020204" pitchFamily="34" charset="0"/>
        <a:buChar char="•"/>
        <a:defRPr sz="1969">
          <a:solidFill>
            <a:srgbClr val="4C4C4C"/>
          </a:solidFill>
          <a:latin typeface="+mn-lt"/>
          <a:sym typeface="Arial" panose="020B0604020202020204" pitchFamily="34" charset="0"/>
        </a:defRPr>
      </a:lvl3pPr>
      <a:lvl4pPr marL="1749182" indent="-623990" algn="l" rtl="0" eaLnBrk="0" fontAlgn="base" hangingPunct="0">
        <a:spcBef>
          <a:spcPts val="1688"/>
        </a:spcBef>
        <a:spcAft>
          <a:spcPct val="0"/>
        </a:spcAft>
        <a:buClr>
          <a:srgbClr val="4C4C4C"/>
        </a:buClr>
        <a:buSzPct val="171000"/>
        <a:buFont typeface="Arial" panose="020B0604020202020204" pitchFamily="34" charset="0"/>
        <a:buChar char="•"/>
        <a:defRPr sz="1969">
          <a:solidFill>
            <a:srgbClr val="4C4C4C"/>
          </a:solidFill>
          <a:latin typeface="+mn-lt"/>
          <a:sym typeface="Arial" panose="020B0604020202020204" pitchFamily="34" charset="0"/>
        </a:defRPr>
      </a:lvl4pPr>
      <a:lvl5pPr marL="2061736" indent="-622874" algn="l" rtl="0" eaLnBrk="0" fontAlgn="base" hangingPunct="0">
        <a:spcBef>
          <a:spcPts val="1688"/>
        </a:spcBef>
        <a:spcAft>
          <a:spcPct val="0"/>
        </a:spcAft>
        <a:buClr>
          <a:srgbClr val="4C4C4C"/>
        </a:buClr>
        <a:buSzPct val="171000"/>
        <a:buFont typeface="Arial" panose="020B0604020202020204" pitchFamily="34" charset="0"/>
        <a:buChar char="•"/>
        <a:defRPr sz="1969">
          <a:solidFill>
            <a:srgbClr val="4C4C4C"/>
          </a:solidFill>
          <a:latin typeface="+mn-lt"/>
          <a:sym typeface="Arial" panose="020B0604020202020204" pitchFamily="34" charset="0"/>
        </a:defRPr>
      </a:lvl5pPr>
      <a:lvl6pPr marL="2383219" indent="-622874" algn="l" rtl="0" fontAlgn="base">
        <a:spcBef>
          <a:spcPts val="1688"/>
        </a:spcBef>
        <a:spcAft>
          <a:spcPct val="0"/>
        </a:spcAft>
        <a:buClr>
          <a:srgbClr val="4C4C4C"/>
        </a:buClr>
        <a:buSzPct val="171000"/>
        <a:buFont typeface="Arial" charset="0"/>
        <a:buChar char="•"/>
        <a:defRPr sz="1969">
          <a:solidFill>
            <a:srgbClr val="4C4C4C"/>
          </a:solidFill>
          <a:latin typeface="+mn-lt"/>
          <a:sym typeface="Arial" charset="0"/>
        </a:defRPr>
      </a:lvl6pPr>
      <a:lvl7pPr marL="2704702" indent="-622874" algn="l" rtl="0" fontAlgn="base">
        <a:spcBef>
          <a:spcPts val="1688"/>
        </a:spcBef>
        <a:spcAft>
          <a:spcPct val="0"/>
        </a:spcAft>
        <a:buClr>
          <a:srgbClr val="4C4C4C"/>
        </a:buClr>
        <a:buSzPct val="171000"/>
        <a:buFont typeface="Arial" charset="0"/>
        <a:buChar char="•"/>
        <a:defRPr sz="1969">
          <a:solidFill>
            <a:srgbClr val="4C4C4C"/>
          </a:solidFill>
          <a:latin typeface="+mn-lt"/>
          <a:sym typeface="Arial" charset="0"/>
        </a:defRPr>
      </a:lvl7pPr>
      <a:lvl8pPr marL="3026186" indent="-622874" algn="l" rtl="0" fontAlgn="base">
        <a:spcBef>
          <a:spcPts val="1688"/>
        </a:spcBef>
        <a:spcAft>
          <a:spcPct val="0"/>
        </a:spcAft>
        <a:buClr>
          <a:srgbClr val="4C4C4C"/>
        </a:buClr>
        <a:buSzPct val="171000"/>
        <a:buFont typeface="Arial" charset="0"/>
        <a:buChar char="•"/>
        <a:defRPr sz="1969">
          <a:solidFill>
            <a:srgbClr val="4C4C4C"/>
          </a:solidFill>
          <a:latin typeface="+mn-lt"/>
          <a:sym typeface="Arial" charset="0"/>
        </a:defRPr>
      </a:lvl8pPr>
      <a:lvl9pPr marL="3347669" indent="-622874" algn="l" rtl="0" fontAlgn="base">
        <a:spcBef>
          <a:spcPts val="1688"/>
        </a:spcBef>
        <a:spcAft>
          <a:spcPct val="0"/>
        </a:spcAft>
        <a:buClr>
          <a:srgbClr val="4C4C4C"/>
        </a:buClr>
        <a:buSzPct val="171000"/>
        <a:buFont typeface="Arial" charset="0"/>
        <a:buChar char="•"/>
        <a:defRPr sz="1969">
          <a:solidFill>
            <a:srgbClr val="4C4C4C"/>
          </a:solidFill>
          <a:latin typeface="+mn-lt"/>
          <a:sym typeface="Arial" charset="0"/>
        </a:defRPr>
      </a:lvl9pPr>
    </p:bodyStyle>
    <p:otherStyle>
      <a:defPPr>
        <a:defRPr lang="en-US"/>
      </a:defPPr>
      <a:lvl1pPr marL="0" algn="l" defTabSz="642966" rtl="0" eaLnBrk="1" latinLnBrk="0" hangingPunct="1">
        <a:defRPr sz="1266" kern="1200">
          <a:solidFill>
            <a:schemeClr val="tx1"/>
          </a:solidFill>
          <a:latin typeface="+mn-lt"/>
          <a:ea typeface="+mn-ea"/>
          <a:cs typeface="+mn-cs"/>
        </a:defRPr>
      </a:lvl1pPr>
      <a:lvl2pPr marL="321484" algn="l" defTabSz="642966" rtl="0" eaLnBrk="1" latinLnBrk="0" hangingPunct="1">
        <a:defRPr sz="1266" kern="1200">
          <a:solidFill>
            <a:schemeClr val="tx1"/>
          </a:solidFill>
          <a:latin typeface="+mn-lt"/>
          <a:ea typeface="+mn-ea"/>
          <a:cs typeface="+mn-cs"/>
        </a:defRPr>
      </a:lvl2pPr>
      <a:lvl3pPr marL="642966" algn="l" defTabSz="642966" rtl="0" eaLnBrk="1" latinLnBrk="0" hangingPunct="1">
        <a:defRPr sz="1266" kern="1200">
          <a:solidFill>
            <a:schemeClr val="tx1"/>
          </a:solidFill>
          <a:latin typeface="+mn-lt"/>
          <a:ea typeface="+mn-ea"/>
          <a:cs typeface="+mn-cs"/>
        </a:defRPr>
      </a:lvl3pPr>
      <a:lvl4pPr marL="964450" algn="l" defTabSz="642966" rtl="0" eaLnBrk="1" latinLnBrk="0" hangingPunct="1">
        <a:defRPr sz="1266" kern="1200">
          <a:solidFill>
            <a:schemeClr val="tx1"/>
          </a:solidFill>
          <a:latin typeface="+mn-lt"/>
          <a:ea typeface="+mn-ea"/>
          <a:cs typeface="+mn-cs"/>
        </a:defRPr>
      </a:lvl4pPr>
      <a:lvl5pPr marL="1285934" algn="l" defTabSz="642966" rtl="0" eaLnBrk="1" latinLnBrk="0" hangingPunct="1">
        <a:defRPr sz="1266" kern="1200">
          <a:solidFill>
            <a:schemeClr val="tx1"/>
          </a:solidFill>
          <a:latin typeface="+mn-lt"/>
          <a:ea typeface="+mn-ea"/>
          <a:cs typeface="+mn-cs"/>
        </a:defRPr>
      </a:lvl5pPr>
      <a:lvl6pPr marL="1607416" algn="l" defTabSz="642966" rtl="0" eaLnBrk="1" latinLnBrk="0" hangingPunct="1">
        <a:defRPr sz="1266" kern="1200">
          <a:solidFill>
            <a:schemeClr val="tx1"/>
          </a:solidFill>
          <a:latin typeface="+mn-lt"/>
          <a:ea typeface="+mn-ea"/>
          <a:cs typeface="+mn-cs"/>
        </a:defRPr>
      </a:lvl6pPr>
      <a:lvl7pPr marL="1928900" algn="l" defTabSz="642966" rtl="0" eaLnBrk="1" latinLnBrk="0" hangingPunct="1">
        <a:defRPr sz="1266" kern="1200">
          <a:solidFill>
            <a:schemeClr val="tx1"/>
          </a:solidFill>
          <a:latin typeface="+mn-lt"/>
          <a:ea typeface="+mn-ea"/>
          <a:cs typeface="+mn-cs"/>
        </a:defRPr>
      </a:lvl7pPr>
      <a:lvl8pPr marL="2250384" algn="l" defTabSz="642966" rtl="0" eaLnBrk="1" latinLnBrk="0" hangingPunct="1">
        <a:defRPr sz="1266" kern="1200">
          <a:solidFill>
            <a:schemeClr val="tx1"/>
          </a:solidFill>
          <a:latin typeface="+mn-lt"/>
          <a:ea typeface="+mn-ea"/>
          <a:cs typeface="+mn-cs"/>
        </a:defRPr>
      </a:lvl8pPr>
      <a:lvl9pPr marL="2571866" algn="l" defTabSz="642966"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9035AE-E209-4C5C-BAEC-E714EC217DD8}" type="datetimeFigureOut">
              <a:rPr lang="en-GB" smtClean="0"/>
              <a:t>11/10/2021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A02B13-FDA7-446B-ABAF-A59C25005058}" type="slidenum">
              <a:rPr lang="en-GB" smtClean="0"/>
              <a:t>‹#›</a:t>
            </a:fld>
            <a:endParaRPr lang="en-GB"/>
          </a:p>
        </p:txBody>
      </p:sp>
    </p:spTree>
    <p:extLst>
      <p:ext uri="{BB962C8B-B14F-4D97-AF65-F5344CB8AC3E}">
        <p14:creationId xmlns:p14="http://schemas.microsoft.com/office/powerpoint/2010/main" val="23562456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32F420-5A9F-0447-A2A1-544E8BB85EA3}"/>
              </a:ext>
            </a:extLst>
          </p:cNvPr>
          <p:cNvSpPr txBox="1"/>
          <p:nvPr userDrawn="1"/>
        </p:nvSpPr>
        <p:spPr>
          <a:xfrm>
            <a:off x="11005457" y="6388255"/>
            <a:ext cx="344930" cy="246203"/>
          </a:xfrm>
          <a:prstGeom prst="rect">
            <a:avLst/>
          </a:prstGeom>
          <a:noFill/>
        </p:spPr>
        <p:txBody>
          <a:bodyPr wrap="none" lIns="91422" tIns="45711" rIns="91422" bIns="45711" rtlCol="0">
            <a:spAutoFit/>
          </a:bodyPr>
          <a:lstStyle/>
          <a:p>
            <a:pPr algn="ctr"/>
            <a:fld id="{260E2A6B-A809-4840-BF14-8648BC0BDF87}" type="slidenum">
              <a:rPr lang="id-ID" sz="1000" b="0" i="0" smtClean="0">
                <a:solidFill>
                  <a:srgbClr val="99C322"/>
                </a:solidFill>
                <a:latin typeface="Open Sans" panose="020B0606030504020204" pitchFamily="34" charset="0"/>
                <a:ea typeface="Open Sans" panose="020B0606030504020204" pitchFamily="34" charset="0"/>
                <a:cs typeface="Open Sans" panose="020B0606030504020204" pitchFamily="34" charset="0"/>
              </a:rPr>
              <a:pPr algn="ctr"/>
              <a:t>‹#›</a:t>
            </a:fld>
            <a:endParaRPr lang="id-ID" sz="1400" b="0" i="0" dirty="0">
              <a:solidFill>
                <a:srgbClr val="99C32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914709E-48F4-7C4C-BDCF-2FE9BF966A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174398" y="14415"/>
            <a:ext cx="2017602" cy="797264"/>
          </a:xfrm>
          <a:prstGeom prst="rect">
            <a:avLst/>
          </a:prstGeom>
        </p:spPr>
      </p:pic>
    </p:spTree>
    <p:extLst>
      <p:ext uri="{BB962C8B-B14F-4D97-AF65-F5344CB8AC3E}">
        <p14:creationId xmlns:p14="http://schemas.microsoft.com/office/powerpoint/2010/main" val="9606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s-E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owerpoint2_2.png"/>
          <p:cNvPicPr>
            <a:picLocks noChangeAspect="1"/>
          </p:cNvPicPr>
          <p:nvPr userDrawn="1"/>
        </p:nvPicPr>
        <p:blipFill rotWithShape="1">
          <a:blip r:embed="rId15">
            <a:extLst>
              <a:ext uri="{28A0092B-C50C-407E-A947-70E740481C1C}">
                <a14:useLocalDpi xmlns:a14="http://schemas.microsoft.com/office/drawing/2010/main" val="0"/>
              </a:ext>
            </a:extLst>
          </a:blip>
          <a:srcRect t="23683"/>
          <a:stretch/>
        </p:blipFill>
        <p:spPr bwMode="auto">
          <a:xfrm>
            <a:off x="-7193" y="1717766"/>
            <a:ext cx="1219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400" y="609600"/>
            <a:ext cx="6400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7" name="Picture 6">
            <a:extLst>
              <a:ext uri="{FF2B5EF4-FFF2-40B4-BE49-F238E27FC236}">
                <a16:creationId xmlns:a16="http://schemas.microsoft.com/office/drawing/2014/main" id="{07272FD5-B554-4475-A45A-6B280F5E1571}"/>
              </a:ext>
            </a:extLst>
          </p:cNvPr>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737601" y="295275"/>
            <a:ext cx="2940155" cy="923925"/>
          </a:xfrm>
          <a:prstGeom prst="rect">
            <a:avLst/>
          </a:prstGeom>
          <a:noFill/>
          <a:ln>
            <a:noFill/>
          </a:ln>
        </p:spPr>
      </p:pic>
    </p:spTree>
    <p:extLst>
      <p:ext uri="{BB962C8B-B14F-4D97-AF65-F5344CB8AC3E}">
        <p14:creationId xmlns:p14="http://schemas.microsoft.com/office/powerpoint/2010/main" val="40782766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rtl="0" eaLnBrk="0" fontAlgn="base" hangingPunct="0">
        <a:spcBef>
          <a:spcPct val="0"/>
        </a:spcBef>
        <a:spcAft>
          <a:spcPct val="0"/>
        </a:spcAft>
        <a:defRPr sz="3600">
          <a:solidFill>
            <a:schemeClr val="tx2"/>
          </a:solidFill>
          <a:latin typeface="+mj-lt"/>
          <a:ea typeface="+mj-ea"/>
          <a:cs typeface="ＭＳ Ｐゴシック" charset="0"/>
        </a:defRPr>
      </a:lvl1pPr>
      <a:lvl2pPr algn="l" rtl="0" eaLnBrk="0" fontAlgn="base" hangingPunct="0">
        <a:spcBef>
          <a:spcPct val="0"/>
        </a:spcBef>
        <a:spcAft>
          <a:spcPct val="0"/>
        </a:spcAft>
        <a:defRPr sz="3600">
          <a:solidFill>
            <a:schemeClr val="tx2"/>
          </a:solidFill>
          <a:latin typeface="Arial" charset="0"/>
          <a:ea typeface="ＭＳ Ｐゴシック" pitchFamily="96" charset="-128"/>
          <a:cs typeface="ＭＳ Ｐゴシック" charset="0"/>
        </a:defRPr>
      </a:lvl2pPr>
      <a:lvl3pPr algn="l" rtl="0" eaLnBrk="0" fontAlgn="base" hangingPunct="0">
        <a:spcBef>
          <a:spcPct val="0"/>
        </a:spcBef>
        <a:spcAft>
          <a:spcPct val="0"/>
        </a:spcAft>
        <a:defRPr sz="3600">
          <a:solidFill>
            <a:schemeClr val="tx2"/>
          </a:solidFill>
          <a:latin typeface="Arial" charset="0"/>
          <a:ea typeface="ＭＳ Ｐゴシック" pitchFamily="96" charset="-128"/>
          <a:cs typeface="ＭＳ Ｐゴシック" charset="0"/>
        </a:defRPr>
      </a:lvl3pPr>
      <a:lvl4pPr algn="l" rtl="0" eaLnBrk="0" fontAlgn="base" hangingPunct="0">
        <a:spcBef>
          <a:spcPct val="0"/>
        </a:spcBef>
        <a:spcAft>
          <a:spcPct val="0"/>
        </a:spcAft>
        <a:defRPr sz="3600">
          <a:solidFill>
            <a:schemeClr val="tx2"/>
          </a:solidFill>
          <a:latin typeface="Arial" charset="0"/>
          <a:ea typeface="ＭＳ Ｐゴシック" pitchFamily="96" charset="-128"/>
          <a:cs typeface="ＭＳ Ｐゴシック" charset="0"/>
        </a:defRPr>
      </a:lvl4pPr>
      <a:lvl5pPr algn="l" rtl="0" eaLnBrk="0" fontAlgn="base" hangingPunct="0">
        <a:spcBef>
          <a:spcPct val="0"/>
        </a:spcBef>
        <a:spcAft>
          <a:spcPct val="0"/>
        </a:spcAft>
        <a:defRPr sz="3600">
          <a:solidFill>
            <a:schemeClr val="tx2"/>
          </a:solidFill>
          <a:latin typeface="Arial" charset="0"/>
          <a:ea typeface="ＭＳ Ｐゴシック" pitchFamily="96" charset="-128"/>
          <a:cs typeface="ＭＳ Ｐゴシック" charset="0"/>
        </a:defRPr>
      </a:lvl5pPr>
      <a:lvl6pPr marL="457200" algn="l" rtl="0" fontAlgn="base">
        <a:spcBef>
          <a:spcPct val="0"/>
        </a:spcBef>
        <a:spcAft>
          <a:spcPct val="0"/>
        </a:spcAft>
        <a:defRPr sz="3600">
          <a:solidFill>
            <a:schemeClr val="tx2"/>
          </a:solidFill>
          <a:latin typeface="Arial" charset="0"/>
          <a:ea typeface="ＭＳ Ｐゴシック" pitchFamily="96" charset="-128"/>
        </a:defRPr>
      </a:lvl6pPr>
      <a:lvl7pPr marL="914400" algn="l" rtl="0" fontAlgn="base">
        <a:spcBef>
          <a:spcPct val="0"/>
        </a:spcBef>
        <a:spcAft>
          <a:spcPct val="0"/>
        </a:spcAft>
        <a:defRPr sz="3600">
          <a:solidFill>
            <a:schemeClr val="tx2"/>
          </a:solidFill>
          <a:latin typeface="Arial" charset="0"/>
          <a:ea typeface="ＭＳ Ｐゴシック" pitchFamily="96" charset="-128"/>
        </a:defRPr>
      </a:lvl7pPr>
      <a:lvl8pPr marL="1371600" algn="l" rtl="0" fontAlgn="base">
        <a:spcBef>
          <a:spcPct val="0"/>
        </a:spcBef>
        <a:spcAft>
          <a:spcPct val="0"/>
        </a:spcAft>
        <a:defRPr sz="3600">
          <a:solidFill>
            <a:schemeClr val="tx2"/>
          </a:solidFill>
          <a:latin typeface="Arial" charset="0"/>
          <a:ea typeface="ＭＳ Ｐゴシック" pitchFamily="96" charset="-128"/>
        </a:defRPr>
      </a:lvl8pPr>
      <a:lvl9pPr marL="1828800" algn="l" rtl="0" fontAlgn="base">
        <a:spcBef>
          <a:spcPct val="0"/>
        </a:spcBef>
        <a:spcAft>
          <a:spcPct val="0"/>
        </a:spcAft>
        <a:defRPr sz="3600">
          <a:solidFill>
            <a:schemeClr val="tx2"/>
          </a:solidFill>
          <a:latin typeface="Arial" charset="0"/>
          <a:ea typeface="ＭＳ Ｐゴシック" pitchFamily="9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tmp"/><Relationship Id="rId4" Type="http://schemas.openxmlformats.org/officeDocument/2006/relationships/hyperlink" Target="https://www.stokessauces.co.uk/" TargetMode="Externa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tm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tmp"/><Relationship Id="rId5" Type="http://schemas.openxmlformats.org/officeDocument/2006/relationships/image" Target="../media/image37.jpeg"/><Relationship Id="rId4" Type="http://schemas.openxmlformats.org/officeDocument/2006/relationships/hyperlink" Target="http://www.precision.co.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www.carboncharter.org/" TargetMode="External"/><Relationship Id="rId4" Type="http://schemas.openxmlformats.org/officeDocument/2006/relationships/hyperlink" Target="http://www.suffolk.gov.uk/business/tenders-and-supplying-us/climate-change-commercial-as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tmp"/></Relationships>
</file>

<file path=ppt/slides/_rels/slide17.xml.rels><?xml version="1.0" encoding="UTF-8" standalone="yes"?>
<Relationships xmlns="http://schemas.openxmlformats.org/package/2006/relationships"><Relationship Id="rId8" Type="http://schemas.openxmlformats.org/officeDocument/2006/relationships/hyperlink" Target="http://www.beeanglia.org/" TargetMode="External"/><Relationship Id="rId3" Type="http://schemas.openxmlformats.org/officeDocument/2006/relationships/image" Target="../media/image33.png"/><Relationship Id="rId7"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www.greensuffolk.org/awards/"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hyperlink" Target="https://www.westsuffolk.gov.uk/protecting-our-environment/energy/" TargetMode="External"/><Relationship Id="rId3" Type="http://schemas.openxmlformats.org/officeDocument/2006/relationships/image" Target="../media/image30.png"/><Relationship Id="rId7" Type="http://schemas.openxmlformats.org/officeDocument/2006/relationships/hyperlink" Target="mailto:Andrew.oswald@westsuffolk.gov.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ee.anglia@groundwork.org.uk" TargetMode="External"/><Relationship Id="rId5" Type="http://schemas.openxmlformats.org/officeDocument/2006/relationships/hyperlink" Target="http://www.carboncharter.org/" TargetMode="External"/><Relationship Id="rId4" Type="http://schemas.openxmlformats.org/officeDocument/2006/relationships/hyperlink" Target="mailto:Amy.coulter@groundwork.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www.greensuffolk.org/app/uploads/2021/07/Suffolk-Climate-Emergency-Plan.pdf"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idx="4294967295"/>
          </p:nvPr>
        </p:nvSpPr>
        <p:spPr>
          <a:xfrm>
            <a:off x="0" y="0"/>
            <a:ext cx="12181023" cy="1085300"/>
          </a:xfrm>
        </p:spPr>
        <p:txBody>
          <a:bodyPr>
            <a:normAutofit fontScale="90000"/>
          </a:bodyPr>
          <a:lstStyle/>
          <a:p>
            <a:pPr algn="ctr" eaLnBrk="1" hangingPunct="1"/>
            <a:br>
              <a:rPr lang="en-GB" altLang="en-US" b="1" dirty="0">
                <a:latin typeface="Verdana" pitchFamily="34" charset="0"/>
              </a:rPr>
            </a:br>
            <a:r>
              <a:rPr lang="en-GB" altLang="en-US" b="1" dirty="0">
                <a:latin typeface="Verdana" pitchFamily="34" charset="0"/>
              </a:rPr>
              <a:t> </a:t>
            </a:r>
            <a:br>
              <a:rPr lang="en-GB" altLang="en-US" b="1" dirty="0">
                <a:latin typeface="Verdana" pitchFamily="34" charset="0"/>
              </a:rPr>
            </a:br>
            <a:br>
              <a:rPr lang="en-GB" altLang="en-US" b="1" dirty="0">
                <a:latin typeface="Verdana" pitchFamily="34" charset="0"/>
              </a:rPr>
            </a:br>
            <a:r>
              <a:rPr lang="en-GB" altLang="en-US" b="1" dirty="0">
                <a:latin typeface="Verdana" pitchFamily="34" charset="0"/>
              </a:rPr>
              <a:t> West Suffolk Council Energy in Business</a:t>
            </a:r>
            <a:br>
              <a:rPr lang="en-GB" altLang="en-US" b="1" dirty="0">
                <a:latin typeface="Verdana" pitchFamily="34" charset="0"/>
              </a:rPr>
            </a:br>
            <a:br>
              <a:rPr lang="en-GB" altLang="en-US" b="1" dirty="0">
                <a:latin typeface="Verdana" pitchFamily="34" charset="0"/>
              </a:rPr>
            </a:br>
            <a:br>
              <a:rPr lang="en-GB" altLang="en-US" b="1" dirty="0">
                <a:latin typeface="Verdana" pitchFamily="34" charset="0"/>
              </a:rPr>
            </a:br>
            <a:endParaRPr lang="en-GB" altLang="en-US" b="1" dirty="0">
              <a:latin typeface="Verdana" pitchFamily="34" charset="0"/>
            </a:endParaRPr>
          </a:p>
        </p:txBody>
      </p:sp>
      <p:sp>
        <p:nvSpPr>
          <p:cNvPr id="4099" name="Subtitle 2"/>
          <p:cNvSpPr>
            <a:spLocks noGrp="1"/>
          </p:cNvSpPr>
          <p:nvPr>
            <p:ph type="subTitle" idx="4294967295"/>
          </p:nvPr>
        </p:nvSpPr>
        <p:spPr>
          <a:xfrm>
            <a:off x="1991544" y="4309616"/>
            <a:ext cx="7491412" cy="1703388"/>
          </a:xfrm>
        </p:spPr>
        <p:txBody>
          <a:bodyPr/>
          <a:lstStyle/>
          <a:p>
            <a:pPr marL="0" indent="0" algn="ctr" eaLnBrk="1" hangingPunct="1">
              <a:lnSpc>
                <a:spcPct val="80000"/>
              </a:lnSpc>
              <a:buNone/>
            </a:pPr>
            <a:r>
              <a:rPr lang="en-GB" altLang="en-US" sz="2800" dirty="0">
                <a:latin typeface="Verdana" pitchFamily="34" charset="0"/>
              </a:rPr>
              <a:t> </a:t>
            </a:r>
          </a:p>
        </p:txBody>
      </p:sp>
      <p:sp>
        <p:nvSpPr>
          <p:cNvPr id="2" name="TextBox 1">
            <a:extLst>
              <a:ext uri="{FF2B5EF4-FFF2-40B4-BE49-F238E27FC236}">
                <a16:creationId xmlns:a16="http://schemas.microsoft.com/office/drawing/2014/main" id="{BC0AB195-B48E-4C76-B867-C31E4630859F}"/>
              </a:ext>
            </a:extLst>
          </p:cNvPr>
          <p:cNvSpPr txBox="1"/>
          <p:nvPr/>
        </p:nvSpPr>
        <p:spPr>
          <a:xfrm>
            <a:off x="6495121" y="5089674"/>
            <a:ext cx="5761514" cy="923330"/>
          </a:xfrm>
          <a:prstGeom prst="rect">
            <a:avLst/>
          </a:prstGeom>
          <a:noFill/>
        </p:spPr>
        <p:txBody>
          <a:bodyPr wrap="none" rtlCol="0">
            <a:spAutoFit/>
          </a:bodyPr>
          <a:lstStyle/>
          <a:p>
            <a:pPr algn="ctr"/>
            <a:r>
              <a:rPr lang="en-GB" altLang="en-US" b="1" dirty="0">
                <a:latin typeface="Verdana" pitchFamily="34" charset="0"/>
              </a:rPr>
              <a:t>Andrew Oswald</a:t>
            </a:r>
            <a:br>
              <a:rPr lang="en-GB" altLang="en-US" b="1" dirty="0">
                <a:latin typeface="Verdana" pitchFamily="34" charset="0"/>
              </a:rPr>
            </a:br>
            <a:r>
              <a:rPr lang="en-GB" altLang="en-US" b="1" dirty="0">
                <a:latin typeface="Verdana" pitchFamily="34" charset="0"/>
              </a:rPr>
              <a:t>Environment and Energy Team</a:t>
            </a:r>
          </a:p>
          <a:p>
            <a:pPr algn="ctr"/>
            <a:r>
              <a:rPr lang="en-GB" b="1" dirty="0">
                <a:latin typeface="Verdana" pitchFamily="34" charset="0"/>
              </a:rPr>
              <a:t>Email: Andrew.oswald@westsuffolk.gov.uk</a:t>
            </a:r>
            <a:endParaRPr lang="en-GB" dirty="0"/>
          </a:p>
        </p:txBody>
      </p:sp>
      <p:pic>
        <p:nvPicPr>
          <p:cNvPr id="5" name="Picture 4">
            <a:extLst>
              <a:ext uri="{FF2B5EF4-FFF2-40B4-BE49-F238E27FC236}">
                <a16:creationId xmlns:a16="http://schemas.microsoft.com/office/drawing/2014/main" id="{F5ABD05D-E2AD-4C01-A8BB-D47B18FA8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12" y="844996"/>
            <a:ext cx="5220637" cy="3240360"/>
          </a:xfrm>
          <a:prstGeom prst="rect">
            <a:avLst/>
          </a:prstGeom>
        </p:spPr>
      </p:pic>
      <p:pic>
        <p:nvPicPr>
          <p:cNvPr id="3074" name="Picture 2">
            <a:extLst>
              <a:ext uri="{FF2B5EF4-FFF2-40B4-BE49-F238E27FC236}">
                <a16:creationId xmlns:a16="http://schemas.microsoft.com/office/drawing/2014/main" id="{8DE5FC18-D8F0-4670-B365-7827EFD4B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690" y="965148"/>
            <a:ext cx="507653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A57BD6-996C-41CE-8065-32365D6800C9}"/>
              </a:ext>
            </a:extLst>
          </p:cNvPr>
          <p:cNvPicPr>
            <a:picLocks noChangeAspect="1"/>
          </p:cNvPicPr>
          <p:nvPr/>
        </p:nvPicPr>
        <p:blipFill>
          <a:blip r:embed="rId5"/>
          <a:stretch>
            <a:fillRect/>
          </a:stretch>
        </p:blipFill>
        <p:spPr>
          <a:xfrm>
            <a:off x="170779" y="4085356"/>
            <a:ext cx="5977770" cy="2734056"/>
          </a:xfrm>
          <a:prstGeom prst="rect">
            <a:avLst/>
          </a:prstGeom>
        </p:spPr>
      </p:pic>
    </p:spTree>
    <p:extLst>
      <p:ext uri="{BB962C8B-B14F-4D97-AF65-F5344CB8AC3E}">
        <p14:creationId xmlns:p14="http://schemas.microsoft.com/office/powerpoint/2010/main" val="193974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6E3DB-C036-B54B-8774-638C53F30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7360E9D-46DA-AA4A-986D-0623219DEBD7}"/>
              </a:ext>
            </a:extLst>
          </p:cNvPr>
          <p:cNvSpPr txBox="1"/>
          <p:nvPr/>
        </p:nvSpPr>
        <p:spPr>
          <a:xfrm>
            <a:off x="650466" y="687701"/>
            <a:ext cx="10360325" cy="4708981"/>
          </a:xfrm>
          <a:prstGeom prst="rect">
            <a:avLst/>
          </a:prstGeom>
          <a:noFill/>
        </p:spPr>
        <p:txBody>
          <a:bodyPr wrap="square" rtlCol="0">
            <a:spAutoFit/>
          </a:bodyPr>
          <a:lstStyle/>
          <a:p>
            <a:pPr algn="ctr"/>
            <a:r>
              <a:rPr lang="en-US" sz="6600" b="1" dirty="0">
                <a:solidFill>
                  <a:schemeClr val="tx1">
                    <a:lumMod val="95000"/>
                    <a:lumOff val="5000"/>
                  </a:schemeClr>
                </a:solidFill>
                <a:latin typeface="Calibri" panose="020F0502020204030204" pitchFamily="34" charset="0"/>
                <a:cs typeface="Calibri" panose="020F0502020204030204" pitchFamily="34" charset="0"/>
              </a:rPr>
              <a:t>Supporting Suffolk Businesses to reach Net Zero</a:t>
            </a:r>
            <a:br>
              <a:rPr lang="en-US" sz="6600" b="1" dirty="0">
                <a:solidFill>
                  <a:schemeClr val="tx1">
                    <a:lumMod val="95000"/>
                    <a:lumOff val="5000"/>
                  </a:schemeClr>
                </a:solidFill>
                <a:latin typeface="Calibri" panose="020F0502020204030204" pitchFamily="34" charset="0"/>
                <a:cs typeface="Calibri" panose="020F0502020204030204" pitchFamily="34" charset="0"/>
              </a:rPr>
            </a:br>
            <a:r>
              <a:rPr lang="en-US" sz="3200" b="1" dirty="0">
                <a:solidFill>
                  <a:schemeClr val="tx1">
                    <a:lumMod val="95000"/>
                    <a:lumOff val="5000"/>
                  </a:schemeClr>
                </a:solidFill>
                <a:latin typeface="Calibri" panose="020F0502020204030204" pitchFamily="34" charset="0"/>
                <a:cs typeface="Calibri" panose="020F0502020204030204" pitchFamily="34" charset="0"/>
              </a:rPr>
              <a:t>June Davenport, BEE Anglia </a:t>
            </a:r>
          </a:p>
          <a:p>
            <a:pPr algn="ctr"/>
            <a:r>
              <a:rPr lang="en-US" sz="3200" b="1" dirty="0">
                <a:solidFill>
                  <a:schemeClr val="tx1">
                    <a:lumMod val="95000"/>
                    <a:lumOff val="5000"/>
                  </a:schemeClr>
                </a:solidFill>
                <a:latin typeface="Calibri" panose="020F0502020204030204" pitchFamily="34" charset="0"/>
                <a:cs typeface="Calibri" panose="020F0502020204030204" pitchFamily="34" charset="0"/>
              </a:rPr>
              <a:t>12</a:t>
            </a:r>
            <a:r>
              <a:rPr lang="en-US" sz="3200" b="1" baseline="30000" dirty="0">
                <a:solidFill>
                  <a:schemeClr val="tx1">
                    <a:lumMod val="95000"/>
                    <a:lumOff val="5000"/>
                  </a:schemeClr>
                </a:solidFill>
                <a:latin typeface="Calibri" panose="020F0502020204030204" pitchFamily="34" charset="0"/>
                <a:cs typeface="Calibri" panose="020F0502020204030204" pitchFamily="34" charset="0"/>
              </a:rPr>
              <a:t>th</a:t>
            </a:r>
            <a:r>
              <a:rPr lang="en-US" sz="3200" b="1" dirty="0">
                <a:solidFill>
                  <a:schemeClr val="tx1">
                    <a:lumMod val="95000"/>
                    <a:lumOff val="5000"/>
                  </a:schemeClr>
                </a:solidFill>
                <a:latin typeface="Calibri" panose="020F0502020204030204" pitchFamily="34" charset="0"/>
                <a:cs typeface="Calibri" panose="020F0502020204030204" pitchFamily="34" charset="0"/>
              </a:rPr>
              <a:t> October 2021</a:t>
            </a:r>
          </a:p>
          <a:p>
            <a:pPr algn="ctr"/>
            <a:endParaRPr lang="en-GB" sz="2400" dirty="0"/>
          </a:p>
          <a:p>
            <a:pPr algn="ctr"/>
            <a:endParaRPr lang="en-US" sz="8000" dirty="0">
              <a:solidFill>
                <a:schemeClr val="tx1">
                  <a:lumMod val="95000"/>
                  <a:lumOff val="5000"/>
                </a:schemeClr>
              </a:solidFill>
              <a:latin typeface="Dax-Bold" panose="02000506060000020004" pitchFamily="2" charset="0"/>
            </a:endParaRPr>
          </a:p>
        </p:txBody>
      </p:sp>
      <p:pic>
        <p:nvPicPr>
          <p:cNvPr id="9" name="Picture 8" descr="A picture containing text&#10;&#10;Description automatically generated">
            <a:extLst>
              <a:ext uri="{FF2B5EF4-FFF2-40B4-BE49-F238E27FC236}">
                <a16:creationId xmlns:a16="http://schemas.microsoft.com/office/drawing/2014/main" id="{BF14EB5E-DB37-4D7B-B00C-A9176BED76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1209" y="3291201"/>
            <a:ext cx="2128736" cy="1617839"/>
          </a:xfrm>
          <a:prstGeom prst="rect">
            <a:avLst/>
          </a:prstGeom>
        </p:spPr>
      </p:pic>
      <p:pic>
        <p:nvPicPr>
          <p:cNvPr id="11" name="Picture 10" descr="Text&#10;&#10;Description automatically generated">
            <a:extLst>
              <a:ext uri="{FF2B5EF4-FFF2-40B4-BE49-F238E27FC236}">
                <a16:creationId xmlns:a16="http://schemas.microsoft.com/office/drawing/2014/main" id="{4800DB8F-26C3-4F3F-9DBD-DF0484FA9C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7902" y="3889252"/>
            <a:ext cx="5192889" cy="1163139"/>
          </a:xfrm>
          <a:prstGeom prst="rect">
            <a:avLst/>
          </a:prstGeom>
        </p:spPr>
      </p:pic>
    </p:spTree>
    <p:extLst>
      <p:ext uri="{BB962C8B-B14F-4D97-AF65-F5344CB8AC3E}">
        <p14:creationId xmlns:p14="http://schemas.microsoft.com/office/powerpoint/2010/main" val="245540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55" y="39317"/>
            <a:ext cx="12192000" cy="6858000"/>
          </a:xfrm>
          <a:prstGeom prst="rect">
            <a:avLst/>
          </a:prstGeom>
        </p:spPr>
      </p:pic>
      <p:sp>
        <p:nvSpPr>
          <p:cNvPr id="6" name="TextBox 5">
            <a:extLst>
              <a:ext uri="{FF2B5EF4-FFF2-40B4-BE49-F238E27FC236}">
                <a16:creationId xmlns:a16="http://schemas.microsoft.com/office/drawing/2014/main" id="{A079889F-9A94-7144-AEBD-35528EFCCDFD}"/>
              </a:ext>
            </a:extLst>
          </p:cNvPr>
          <p:cNvSpPr txBox="1"/>
          <p:nvPr/>
        </p:nvSpPr>
        <p:spPr>
          <a:xfrm>
            <a:off x="608734" y="210175"/>
            <a:ext cx="11191969" cy="2677656"/>
          </a:xfrm>
          <a:prstGeom prst="rect">
            <a:avLst/>
          </a:prstGeom>
          <a:noFill/>
        </p:spPr>
        <p:txBody>
          <a:bodyPr wrap="square" rtlCol="0">
            <a:spAutoFit/>
          </a:bodyPr>
          <a:lstStyle/>
          <a:p>
            <a:pPr lvl="0" algn="ctr"/>
            <a:r>
              <a:rPr lang="en-GB" sz="4400" b="1" dirty="0">
                <a:solidFill>
                  <a:srgbClr val="97C11F"/>
                </a:solidFill>
              </a:rPr>
              <a:t>Suffolk’s Climate Emergency – the road to Net Zero</a:t>
            </a:r>
            <a:r>
              <a:rPr lang="en-GB" sz="4400" b="1" dirty="0"/>
              <a:t> </a:t>
            </a:r>
          </a:p>
          <a:p>
            <a:pPr lvl="0"/>
            <a:endParaRPr lang="en-GB" sz="2400" dirty="0"/>
          </a:p>
          <a:p>
            <a:pPr algn="ctr"/>
            <a:r>
              <a:rPr lang="en-GB" sz="3200" dirty="0"/>
              <a:t> </a:t>
            </a:r>
          </a:p>
          <a:p>
            <a:pPr lvl="0"/>
            <a:endParaRPr lang="en-GB" sz="2400" dirty="0"/>
          </a:p>
        </p:txBody>
      </p:sp>
      <p:pic>
        <p:nvPicPr>
          <p:cNvPr id="10" name="Picture 9" descr="Chart, waterfall chart&#10;&#10;Description automatically generated">
            <a:extLst>
              <a:ext uri="{FF2B5EF4-FFF2-40B4-BE49-F238E27FC236}">
                <a16:creationId xmlns:a16="http://schemas.microsoft.com/office/drawing/2014/main" id="{1E9E7FB3-CEF9-4A61-B9B9-E9455BAD8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889" y="1572360"/>
            <a:ext cx="8332221" cy="5075465"/>
          </a:xfrm>
          <a:prstGeom prst="rect">
            <a:avLst/>
          </a:prstGeom>
        </p:spPr>
      </p:pic>
    </p:spTree>
    <p:extLst>
      <p:ext uri="{BB962C8B-B14F-4D97-AF65-F5344CB8AC3E}">
        <p14:creationId xmlns:p14="http://schemas.microsoft.com/office/powerpoint/2010/main" val="232586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55" y="39317"/>
            <a:ext cx="12192000" cy="6858000"/>
          </a:xfrm>
          <a:prstGeom prst="rect">
            <a:avLst/>
          </a:prstGeom>
        </p:spPr>
      </p:pic>
      <p:sp>
        <p:nvSpPr>
          <p:cNvPr id="6" name="TextBox 5">
            <a:extLst>
              <a:ext uri="{FF2B5EF4-FFF2-40B4-BE49-F238E27FC236}">
                <a16:creationId xmlns:a16="http://schemas.microsoft.com/office/drawing/2014/main" id="{A079889F-9A94-7144-AEBD-35528EFCCDFD}"/>
              </a:ext>
            </a:extLst>
          </p:cNvPr>
          <p:cNvSpPr txBox="1"/>
          <p:nvPr/>
        </p:nvSpPr>
        <p:spPr>
          <a:xfrm>
            <a:off x="757015" y="679732"/>
            <a:ext cx="9523807" cy="2000548"/>
          </a:xfrm>
          <a:prstGeom prst="rect">
            <a:avLst/>
          </a:prstGeom>
          <a:noFill/>
        </p:spPr>
        <p:txBody>
          <a:bodyPr wrap="square" rtlCol="0">
            <a:spAutoFit/>
          </a:bodyPr>
          <a:lstStyle/>
          <a:p>
            <a:pPr lvl="0" algn="ctr"/>
            <a:r>
              <a:rPr lang="en-GB" sz="4400" b="1" dirty="0">
                <a:solidFill>
                  <a:srgbClr val="97C11F"/>
                </a:solidFill>
              </a:rPr>
              <a:t>How do you get to Net Zero business?</a:t>
            </a:r>
            <a:r>
              <a:rPr lang="en-GB" sz="4400" b="1" dirty="0"/>
              <a:t> </a:t>
            </a:r>
          </a:p>
          <a:p>
            <a:pPr lvl="0"/>
            <a:endParaRPr lang="en-GB" sz="2400" dirty="0"/>
          </a:p>
          <a:p>
            <a:pPr algn="ctr"/>
            <a:r>
              <a:rPr lang="en-GB" sz="3200" dirty="0"/>
              <a:t> </a:t>
            </a:r>
          </a:p>
          <a:p>
            <a:pPr lvl="0"/>
            <a:endParaRPr lang="en-GB" sz="2400" dirty="0"/>
          </a:p>
        </p:txBody>
      </p:sp>
      <p:pic>
        <p:nvPicPr>
          <p:cNvPr id="7" name="Picture 6" descr="A picture containing silhouette&#10;&#10;Description automatically generated">
            <a:extLst>
              <a:ext uri="{FF2B5EF4-FFF2-40B4-BE49-F238E27FC236}">
                <a16:creationId xmlns:a16="http://schemas.microsoft.com/office/drawing/2014/main" id="{5BA7B5AB-F7AF-4B4D-825B-8FEEB05D83E3}"/>
              </a:ext>
            </a:extLst>
          </p:cNvPr>
          <p:cNvPicPr>
            <a:picLocks noChangeAspect="1"/>
          </p:cNvPicPr>
          <p:nvPr/>
        </p:nvPicPr>
        <p:blipFill>
          <a:blip r:embed="rId4">
            <a:alphaModFix amt="58000"/>
            <a:duotone>
              <a:schemeClr val="accent6">
                <a:shade val="45000"/>
                <a:satMod val="135000"/>
              </a:schemeClr>
              <a:prstClr val="white"/>
            </a:duotone>
            <a:extLst>
              <a:ext uri="{BEBA8EAE-BF5A-486C-A8C5-ECC9F3942E4B}">
                <a14:imgProps xmlns:a14="http://schemas.microsoft.com/office/drawing/2010/main">
                  <a14:imgLayer r:embed="rId5">
                    <a14:imgEffect>
                      <a14:saturation sat="77000"/>
                    </a14:imgEffect>
                  </a14:imgLayer>
                </a14:imgProps>
              </a:ext>
              <a:ext uri="{28A0092B-C50C-407E-A947-70E740481C1C}">
                <a14:useLocalDpi xmlns:a14="http://schemas.microsoft.com/office/drawing/2010/main"/>
              </a:ext>
            </a:extLst>
          </a:blip>
          <a:stretch>
            <a:fillRect/>
          </a:stretch>
        </p:blipFill>
        <p:spPr>
          <a:xfrm>
            <a:off x="2353860" y="3237092"/>
            <a:ext cx="7749663" cy="3075263"/>
          </a:xfrm>
          <a:prstGeom prst="rect">
            <a:avLst/>
          </a:prstGeom>
        </p:spPr>
      </p:pic>
      <p:sp>
        <p:nvSpPr>
          <p:cNvPr id="8" name="Speech Bubble: Oval 7">
            <a:extLst>
              <a:ext uri="{FF2B5EF4-FFF2-40B4-BE49-F238E27FC236}">
                <a16:creationId xmlns:a16="http://schemas.microsoft.com/office/drawing/2014/main" id="{38313480-24E7-4143-B496-41B59FDAB9BB}"/>
              </a:ext>
            </a:extLst>
          </p:cNvPr>
          <p:cNvSpPr/>
          <p:nvPr/>
        </p:nvSpPr>
        <p:spPr>
          <a:xfrm>
            <a:off x="61083" y="3416646"/>
            <a:ext cx="1614285" cy="1779042"/>
          </a:xfrm>
          <a:prstGeom prst="wedgeEllipseCallout">
            <a:avLst>
              <a:gd name="adj1" fmla="val 195390"/>
              <a:gd name="adj2" fmla="val -38749"/>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What does it mean?</a:t>
            </a:r>
          </a:p>
        </p:txBody>
      </p:sp>
      <p:sp>
        <p:nvSpPr>
          <p:cNvPr id="9" name="Speech Bubble: Oval 8">
            <a:extLst>
              <a:ext uri="{FF2B5EF4-FFF2-40B4-BE49-F238E27FC236}">
                <a16:creationId xmlns:a16="http://schemas.microsoft.com/office/drawing/2014/main" id="{13FC6143-4B4B-4805-A394-DA09F126B857}"/>
              </a:ext>
            </a:extLst>
          </p:cNvPr>
          <p:cNvSpPr/>
          <p:nvPr/>
        </p:nvSpPr>
        <p:spPr>
          <a:xfrm>
            <a:off x="3552862" y="1643449"/>
            <a:ext cx="1614285" cy="1563132"/>
          </a:xfrm>
          <a:prstGeom prst="wedgeEllipseCallout">
            <a:avLst>
              <a:gd name="adj1" fmla="val -65778"/>
              <a:gd name="adj2" fmla="val 73169"/>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Where do we start? </a:t>
            </a:r>
          </a:p>
        </p:txBody>
      </p:sp>
      <p:sp>
        <p:nvSpPr>
          <p:cNvPr id="11" name="Thought Bubble: Cloud 10">
            <a:extLst>
              <a:ext uri="{FF2B5EF4-FFF2-40B4-BE49-F238E27FC236}">
                <a16:creationId xmlns:a16="http://schemas.microsoft.com/office/drawing/2014/main" id="{B91B0F10-2B78-4782-BB2C-FBD753F7A760}"/>
              </a:ext>
            </a:extLst>
          </p:cNvPr>
          <p:cNvSpPr/>
          <p:nvPr/>
        </p:nvSpPr>
        <p:spPr>
          <a:xfrm>
            <a:off x="9838139" y="1279255"/>
            <a:ext cx="2292777" cy="1425373"/>
          </a:xfrm>
          <a:prstGeom prst="cloudCallout">
            <a:avLst>
              <a:gd name="adj1" fmla="val -63726"/>
              <a:gd name="adj2" fmla="val 859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Is it even possible?</a:t>
            </a:r>
            <a:endParaRPr lang="en-GB" b="1" dirty="0">
              <a:solidFill>
                <a:schemeClr val="tx1"/>
              </a:solidFill>
            </a:endParaRPr>
          </a:p>
        </p:txBody>
      </p:sp>
      <p:sp>
        <p:nvSpPr>
          <p:cNvPr id="12" name="Speech Bubble: Oval 11">
            <a:extLst>
              <a:ext uri="{FF2B5EF4-FFF2-40B4-BE49-F238E27FC236}">
                <a16:creationId xmlns:a16="http://schemas.microsoft.com/office/drawing/2014/main" id="{D14FD730-9D5A-4826-8580-8BCA039F17EA}"/>
              </a:ext>
            </a:extLst>
          </p:cNvPr>
          <p:cNvSpPr/>
          <p:nvPr/>
        </p:nvSpPr>
        <p:spPr>
          <a:xfrm>
            <a:off x="6006693" y="1848789"/>
            <a:ext cx="2823797" cy="1425373"/>
          </a:xfrm>
          <a:prstGeom prst="wedgeEllipseCallout">
            <a:avLst>
              <a:gd name="adj1" fmla="val -48670"/>
              <a:gd name="adj2" fmla="val 67071"/>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What would really change?</a:t>
            </a:r>
          </a:p>
        </p:txBody>
      </p:sp>
    </p:spTree>
    <p:extLst>
      <p:ext uri="{BB962C8B-B14F-4D97-AF65-F5344CB8AC3E}">
        <p14:creationId xmlns:p14="http://schemas.microsoft.com/office/powerpoint/2010/main" val="180132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 y="16223"/>
            <a:ext cx="12192000" cy="6858000"/>
          </a:xfrm>
          <a:prstGeom prst="rect">
            <a:avLst/>
          </a:prstGeom>
        </p:spPr>
      </p:pic>
      <p:sp>
        <p:nvSpPr>
          <p:cNvPr id="6" name="TextBox 5">
            <a:extLst>
              <a:ext uri="{FF2B5EF4-FFF2-40B4-BE49-F238E27FC236}">
                <a16:creationId xmlns:a16="http://schemas.microsoft.com/office/drawing/2014/main" id="{A079889F-9A94-7144-AEBD-35528EFCCDFD}"/>
              </a:ext>
            </a:extLst>
          </p:cNvPr>
          <p:cNvSpPr txBox="1"/>
          <p:nvPr/>
        </p:nvSpPr>
        <p:spPr>
          <a:xfrm>
            <a:off x="1104428" y="984532"/>
            <a:ext cx="10360325" cy="461665"/>
          </a:xfrm>
          <a:prstGeom prst="rect">
            <a:avLst/>
          </a:prstGeom>
          <a:noFill/>
        </p:spPr>
        <p:txBody>
          <a:bodyPr wrap="square" rtlCol="0">
            <a:spAutoFit/>
          </a:bodyPr>
          <a:lstStyle/>
          <a:p>
            <a:pPr lvl="0"/>
            <a:endParaRPr lang="en-GB" sz="2400" dirty="0"/>
          </a:p>
        </p:txBody>
      </p:sp>
      <p:sp>
        <p:nvSpPr>
          <p:cNvPr id="8" name="Title 1">
            <a:extLst>
              <a:ext uri="{FF2B5EF4-FFF2-40B4-BE49-F238E27FC236}">
                <a16:creationId xmlns:a16="http://schemas.microsoft.com/office/drawing/2014/main" id="{706CA8BE-BBCF-4C9E-89F7-F480ADC58921}"/>
              </a:ext>
            </a:extLst>
          </p:cNvPr>
          <p:cNvSpPr>
            <a:spLocks noGrp="1"/>
          </p:cNvSpPr>
          <p:nvPr>
            <p:ph type="title"/>
          </p:nvPr>
        </p:nvSpPr>
        <p:spPr>
          <a:xfrm>
            <a:off x="838200" y="617777"/>
            <a:ext cx="10626553" cy="1252660"/>
          </a:xfrm>
        </p:spPr>
        <p:txBody>
          <a:bodyPr>
            <a:normAutofit/>
          </a:bodyPr>
          <a:lstStyle/>
          <a:p>
            <a:pPr algn="ctr"/>
            <a:r>
              <a:rPr lang="en-GB" b="1" dirty="0">
                <a:solidFill>
                  <a:srgbClr val="97C11F"/>
                </a:solidFill>
                <a:latin typeface="+mn-lt"/>
              </a:rPr>
              <a:t>Stokes Sauces</a:t>
            </a:r>
          </a:p>
        </p:txBody>
      </p:sp>
      <p:sp>
        <p:nvSpPr>
          <p:cNvPr id="9" name="TextBox 8">
            <a:extLst>
              <a:ext uri="{FF2B5EF4-FFF2-40B4-BE49-F238E27FC236}">
                <a16:creationId xmlns:a16="http://schemas.microsoft.com/office/drawing/2014/main" id="{C4F56DFA-A7A3-4339-8DF6-0C99FE977139}"/>
              </a:ext>
            </a:extLst>
          </p:cNvPr>
          <p:cNvSpPr txBox="1"/>
          <p:nvPr/>
        </p:nvSpPr>
        <p:spPr>
          <a:xfrm>
            <a:off x="3008489" y="5904573"/>
            <a:ext cx="6175022" cy="461665"/>
          </a:xfrm>
          <a:prstGeom prst="rect">
            <a:avLst/>
          </a:prstGeom>
          <a:noFill/>
        </p:spPr>
        <p:txBody>
          <a:bodyPr wrap="square">
            <a:spAutoFit/>
          </a:bodyPr>
          <a:lstStyle/>
          <a:p>
            <a:pPr algn="ctr"/>
            <a:r>
              <a:rPr lang="en-GB" sz="2400" dirty="0">
                <a:hlinkClick r:id="rId4"/>
              </a:rPr>
              <a:t>www.stokessauces.co.uk</a:t>
            </a:r>
            <a:r>
              <a:rPr lang="en-GB" sz="2400" dirty="0"/>
              <a:t>  </a:t>
            </a:r>
          </a:p>
        </p:txBody>
      </p:sp>
      <p:pic>
        <p:nvPicPr>
          <p:cNvPr id="10" name="Picture 9" descr="A picture containing text&#10;&#10;Description automatically generated">
            <a:extLst>
              <a:ext uri="{FF2B5EF4-FFF2-40B4-BE49-F238E27FC236}">
                <a16:creationId xmlns:a16="http://schemas.microsoft.com/office/drawing/2014/main" id="{E5F7C27A-CA33-4B84-BEDA-6000A2045D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64729" y="315442"/>
            <a:ext cx="2466252" cy="1004072"/>
          </a:xfrm>
          <a:prstGeom prst="rect">
            <a:avLst/>
          </a:prstGeom>
        </p:spPr>
      </p:pic>
      <p:pic>
        <p:nvPicPr>
          <p:cNvPr id="14" name="Picture 13" descr="Logo&#10;&#10;Description automatically generated">
            <a:extLst>
              <a:ext uri="{FF2B5EF4-FFF2-40B4-BE49-F238E27FC236}">
                <a16:creationId xmlns:a16="http://schemas.microsoft.com/office/drawing/2014/main" id="{2A1E1247-483B-4790-9E74-A7E7156583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678" y="322575"/>
            <a:ext cx="1815988" cy="736626"/>
          </a:xfrm>
          <a:prstGeom prst="rect">
            <a:avLst/>
          </a:prstGeom>
        </p:spPr>
      </p:pic>
      <p:pic>
        <p:nvPicPr>
          <p:cNvPr id="3" name="Picture 2">
            <a:extLst>
              <a:ext uri="{FF2B5EF4-FFF2-40B4-BE49-F238E27FC236}">
                <a16:creationId xmlns:a16="http://schemas.microsoft.com/office/drawing/2014/main" id="{2F28B3D8-69FA-406C-91B4-3DED8DBC35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351" y="1954515"/>
            <a:ext cx="3750038" cy="3157927"/>
          </a:xfrm>
          <a:prstGeom prst="rect">
            <a:avLst/>
          </a:prstGeom>
        </p:spPr>
      </p:pic>
      <p:pic>
        <p:nvPicPr>
          <p:cNvPr id="7" name="Picture 6" descr="A person feeding a rabbit&#10;&#10;Description automatically generated with low confidence">
            <a:extLst>
              <a:ext uri="{FF2B5EF4-FFF2-40B4-BE49-F238E27FC236}">
                <a16:creationId xmlns:a16="http://schemas.microsoft.com/office/drawing/2014/main" id="{7B6A6136-B306-4288-A4B9-06E91305DD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93879" y="1847154"/>
            <a:ext cx="3750037" cy="3196138"/>
          </a:xfrm>
          <a:prstGeom prst="rect">
            <a:avLst/>
          </a:prstGeom>
        </p:spPr>
      </p:pic>
      <p:pic>
        <p:nvPicPr>
          <p:cNvPr id="12" name="Picture 11">
            <a:extLst>
              <a:ext uri="{FF2B5EF4-FFF2-40B4-BE49-F238E27FC236}">
                <a16:creationId xmlns:a16="http://schemas.microsoft.com/office/drawing/2014/main" id="{427532BB-80C0-4D5D-BDAB-26E470482D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55332" y="2505777"/>
            <a:ext cx="3813610" cy="1732591"/>
          </a:xfrm>
          <a:prstGeom prst="rect">
            <a:avLst/>
          </a:prstGeom>
        </p:spPr>
      </p:pic>
    </p:spTree>
    <p:extLst>
      <p:ext uri="{BB962C8B-B14F-4D97-AF65-F5344CB8AC3E}">
        <p14:creationId xmlns:p14="http://schemas.microsoft.com/office/powerpoint/2010/main" val="378715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 y="16223"/>
            <a:ext cx="12192000" cy="6858000"/>
          </a:xfrm>
          <a:prstGeom prst="rect">
            <a:avLst/>
          </a:prstGeom>
        </p:spPr>
      </p:pic>
      <p:sp>
        <p:nvSpPr>
          <p:cNvPr id="6" name="TextBox 5">
            <a:extLst>
              <a:ext uri="{FF2B5EF4-FFF2-40B4-BE49-F238E27FC236}">
                <a16:creationId xmlns:a16="http://schemas.microsoft.com/office/drawing/2014/main" id="{A079889F-9A94-7144-AEBD-35528EFCCDFD}"/>
              </a:ext>
            </a:extLst>
          </p:cNvPr>
          <p:cNvSpPr txBox="1"/>
          <p:nvPr/>
        </p:nvSpPr>
        <p:spPr>
          <a:xfrm>
            <a:off x="1104428" y="984532"/>
            <a:ext cx="10360325" cy="461665"/>
          </a:xfrm>
          <a:prstGeom prst="rect">
            <a:avLst/>
          </a:prstGeom>
          <a:noFill/>
        </p:spPr>
        <p:txBody>
          <a:bodyPr wrap="square" rtlCol="0">
            <a:spAutoFit/>
          </a:bodyPr>
          <a:lstStyle/>
          <a:p>
            <a:pPr lvl="0"/>
            <a:endParaRPr lang="en-GB" sz="2400" dirty="0"/>
          </a:p>
        </p:txBody>
      </p:sp>
      <p:sp>
        <p:nvSpPr>
          <p:cNvPr id="8" name="Title 1">
            <a:extLst>
              <a:ext uri="{FF2B5EF4-FFF2-40B4-BE49-F238E27FC236}">
                <a16:creationId xmlns:a16="http://schemas.microsoft.com/office/drawing/2014/main" id="{706CA8BE-BBCF-4C9E-89F7-F480ADC58921}"/>
              </a:ext>
            </a:extLst>
          </p:cNvPr>
          <p:cNvSpPr>
            <a:spLocks noGrp="1"/>
          </p:cNvSpPr>
          <p:nvPr>
            <p:ph type="title"/>
          </p:nvPr>
        </p:nvSpPr>
        <p:spPr>
          <a:xfrm>
            <a:off x="838200" y="617777"/>
            <a:ext cx="10626553" cy="1252660"/>
          </a:xfrm>
        </p:spPr>
        <p:txBody>
          <a:bodyPr>
            <a:normAutofit/>
          </a:bodyPr>
          <a:lstStyle/>
          <a:p>
            <a:pPr algn="ctr"/>
            <a:r>
              <a:rPr lang="en-GB" b="1" dirty="0">
                <a:solidFill>
                  <a:srgbClr val="97C11F"/>
                </a:solidFill>
                <a:latin typeface="+mn-lt"/>
              </a:rPr>
              <a:t>Precision Marketing</a:t>
            </a:r>
          </a:p>
        </p:txBody>
      </p:sp>
      <p:sp>
        <p:nvSpPr>
          <p:cNvPr id="9" name="TextBox 8">
            <a:extLst>
              <a:ext uri="{FF2B5EF4-FFF2-40B4-BE49-F238E27FC236}">
                <a16:creationId xmlns:a16="http://schemas.microsoft.com/office/drawing/2014/main" id="{C4F56DFA-A7A3-4339-8DF6-0C99FE977139}"/>
              </a:ext>
            </a:extLst>
          </p:cNvPr>
          <p:cNvSpPr txBox="1"/>
          <p:nvPr/>
        </p:nvSpPr>
        <p:spPr>
          <a:xfrm>
            <a:off x="3008489" y="6108304"/>
            <a:ext cx="6175022" cy="461665"/>
          </a:xfrm>
          <a:prstGeom prst="rect">
            <a:avLst/>
          </a:prstGeom>
          <a:noFill/>
        </p:spPr>
        <p:txBody>
          <a:bodyPr wrap="square">
            <a:spAutoFit/>
          </a:bodyPr>
          <a:lstStyle/>
          <a:p>
            <a:pPr algn="ctr"/>
            <a:r>
              <a:rPr lang="en-GB" sz="2400" dirty="0">
                <a:hlinkClick r:id="rId4"/>
              </a:rPr>
              <a:t>www.precision.co.uk</a:t>
            </a:r>
            <a:r>
              <a:rPr lang="en-GB" dirty="0"/>
              <a:t>  </a:t>
            </a:r>
          </a:p>
        </p:txBody>
      </p:sp>
      <p:pic>
        <p:nvPicPr>
          <p:cNvPr id="14" name="Picture 13" descr="Logo&#10;&#10;Description automatically generated">
            <a:extLst>
              <a:ext uri="{FF2B5EF4-FFF2-40B4-BE49-F238E27FC236}">
                <a16:creationId xmlns:a16="http://schemas.microsoft.com/office/drawing/2014/main" id="{2A1E1247-483B-4790-9E74-A7E7156583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678" y="322575"/>
            <a:ext cx="1815988" cy="736626"/>
          </a:xfrm>
          <a:prstGeom prst="rect">
            <a:avLst/>
          </a:prstGeom>
        </p:spPr>
      </p:pic>
      <p:pic>
        <p:nvPicPr>
          <p:cNvPr id="4" name="Picture 3" descr="A picture containing different, several&#10;&#10;Description automatically generated">
            <a:extLst>
              <a:ext uri="{FF2B5EF4-FFF2-40B4-BE49-F238E27FC236}">
                <a16:creationId xmlns:a16="http://schemas.microsoft.com/office/drawing/2014/main" id="{0CD840C0-5958-4943-B9FE-DE5D90C47E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8678" y="1916239"/>
            <a:ext cx="2394073" cy="2152761"/>
          </a:xfrm>
          <a:prstGeom prst="rect">
            <a:avLst/>
          </a:prstGeom>
        </p:spPr>
      </p:pic>
      <p:pic>
        <p:nvPicPr>
          <p:cNvPr id="13" name="Picture 12" descr="A picture containing outdoor, close&#10;&#10;Description automatically generated">
            <a:extLst>
              <a:ext uri="{FF2B5EF4-FFF2-40B4-BE49-F238E27FC236}">
                <a16:creationId xmlns:a16="http://schemas.microsoft.com/office/drawing/2014/main" id="{A0EBA545-3B33-4F38-9745-6E8E418DB622}"/>
              </a:ext>
            </a:extLst>
          </p:cNvPr>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9590878" y="1870437"/>
            <a:ext cx="2142246" cy="2157439"/>
          </a:xfrm>
          <a:prstGeom prst="rect">
            <a:avLst/>
          </a:prstGeom>
        </p:spPr>
      </p:pic>
      <p:sp>
        <p:nvSpPr>
          <p:cNvPr id="15" name="TextBox 14">
            <a:extLst>
              <a:ext uri="{FF2B5EF4-FFF2-40B4-BE49-F238E27FC236}">
                <a16:creationId xmlns:a16="http://schemas.microsoft.com/office/drawing/2014/main" id="{40C0744A-1F93-4E8F-BF82-46B10FBAD837}"/>
              </a:ext>
            </a:extLst>
          </p:cNvPr>
          <p:cNvSpPr txBox="1"/>
          <p:nvPr/>
        </p:nvSpPr>
        <p:spPr>
          <a:xfrm>
            <a:off x="2870522" y="1746250"/>
            <a:ext cx="6582585" cy="4462760"/>
          </a:xfrm>
          <a:prstGeom prst="rect">
            <a:avLst/>
          </a:prstGeom>
          <a:noFill/>
        </p:spPr>
        <p:txBody>
          <a:bodyPr wrap="square" rtlCol="0">
            <a:spAutoFit/>
          </a:bodyPr>
          <a:lstStyle/>
          <a:p>
            <a:r>
              <a:rPr lang="en-GB" sz="2400" dirty="0"/>
              <a:t>“Becoming carbon neutral is something we have been striving towards for the past 6 years, for our customers, for our employees and for the planet. </a:t>
            </a:r>
          </a:p>
          <a:p>
            <a:endParaRPr lang="en-GB" sz="2400" dirty="0"/>
          </a:p>
          <a:p>
            <a:r>
              <a:rPr lang="en-GB" sz="2400" dirty="0"/>
              <a:t>“Since the beginning of 2020 we have officially been operating a carbon neutral business model, but our journey won’t stop there; we will continue to introduce new sustainable initiatives, new ways of working to improve our carbon footprint and reduce our impact on the environment as part of our carbon neutral company commitment.”</a:t>
            </a:r>
          </a:p>
          <a:p>
            <a:r>
              <a:rPr lang="en-GB" sz="2000" dirty="0"/>
              <a:t>Nick Pryke – Chief Operating Officer</a:t>
            </a:r>
          </a:p>
        </p:txBody>
      </p:sp>
      <p:pic>
        <p:nvPicPr>
          <p:cNvPr id="17" name="Picture 16" descr="A red and black sign&#10;&#10;Description automatically generated with low confidence">
            <a:extLst>
              <a:ext uri="{FF2B5EF4-FFF2-40B4-BE49-F238E27FC236}">
                <a16:creationId xmlns:a16="http://schemas.microsoft.com/office/drawing/2014/main" id="{943833CA-823F-49A6-B8A6-22EE9AB725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43680" y="288031"/>
            <a:ext cx="3109642" cy="959358"/>
          </a:xfrm>
          <a:prstGeom prst="rect">
            <a:avLst/>
          </a:prstGeom>
        </p:spPr>
      </p:pic>
    </p:spTree>
    <p:extLst>
      <p:ext uri="{BB962C8B-B14F-4D97-AF65-F5344CB8AC3E}">
        <p14:creationId xmlns:p14="http://schemas.microsoft.com/office/powerpoint/2010/main" val="29106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79889F-9A94-7144-AEBD-35528EFCCDFD}"/>
              </a:ext>
            </a:extLst>
          </p:cNvPr>
          <p:cNvSpPr txBox="1"/>
          <p:nvPr/>
        </p:nvSpPr>
        <p:spPr>
          <a:xfrm>
            <a:off x="868226" y="679732"/>
            <a:ext cx="10455548" cy="6678751"/>
          </a:xfrm>
          <a:prstGeom prst="rect">
            <a:avLst/>
          </a:prstGeom>
          <a:noFill/>
        </p:spPr>
        <p:txBody>
          <a:bodyPr wrap="square" rtlCol="0">
            <a:spAutoFit/>
          </a:bodyPr>
          <a:lstStyle/>
          <a:p>
            <a:pPr lvl="0"/>
            <a:r>
              <a:rPr lang="en-GB" sz="4400" b="1" dirty="0">
                <a:solidFill>
                  <a:srgbClr val="97C11F"/>
                </a:solidFill>
              </a:rPr>
              <a:t>What is the Carbon Charter?</a:t>
            </a:r>
            <a:r>
              <a:rPr lang="en-GB" sz="4400" b="1" dirty="0"/>
              <a:t> </a:t>
            </a:r>
          </a:p>
          <a:p>
            <a:pPr lvl="0"/>
            <a:endParaRPr lang="en-GB" sz="2400" dirty="0"/>
          </a:p>
          <a:p>
            <a:pPr marL="342900" indent="-342900">
              <a:buFontTx/>
              <a:buChar char="-"/>
            </a:pPr>
            <a:endParaRPr lang="en-GB" sz="2400" dirty="0"/>
          </a:p>
          <a:p>
            <a:pPr marL="342900" indent="-342900">
              <a:buFontTx/>
              <a:buChar char="-"/>
            </a:pPr>
            <a:r>
              <a:rPr lang="en-GB" sz="2400" dirty="0"/>
              <a:t>An accreditation scheme to recognise businesses working towards Net Zero</a:t>
            </a:r>
          </a:p>
          <a:p>
            <a:endParaRPr lang="en-GB" sz="2400" dirty="0"/>
          </a:p>
          <a:p>
            <a:endParaRPr lang="en-GB" sz="2400" dirty="0"/>
          </a:p>
          <a:p>
            <a:endParaRPr lang="en-GB" sz="2400" dirty="0"/>
          </a:p>
          <a:p>
            <a:endParaRPr lang="en-GB" sz="2400" dirty="0"/>
          </a:p>
          <a:p>
            <a:endParaRPr lang="en-GB" sz="2400" dirty="0"/>
          </a:p>
          <a:p>
            <a:pPr marL="342900" indent="-342900">
              <a:buFontTx/>
              <a:buChar char="-"/>
            </a:pPr>
            <a:r>
              <a:rPr lang="en-GB" sz="2400" dirty="0"/>
              <a:t>A support network</a:t>
            </a:r>
          </a:p>
          <a:p>
            <a:pPr marL="342900" indent="-342900">
              <a:buFontTx/>
              <a:buChar char="-"/>
            </a:pPr>
            <a:r>
              <a:rPr lang="en-GB" sz="2400" dirty="0"/>
              <a:t>Independent verification of commitment</a:t>
            </a:r>
          </a:p>
          <a:p>
            <a:pPr marL="342900" indent="-342900">
              <a:buFontTx/>
              <a:buChar char="-"/>
            </a:pPr>
            <a:r>
              <a:rPr lang="en-GB" sz="2400" dirty="0"/>
              <a:t>Recognised in Suffolk County Council’s Climate Change Commercial Ask (</a:t>
            </a:r>
            <a:r>
              <a:rPr lang="en-GB" sz="2400" dirty="0">
                <a:hlinkClick r:id="rId4"/>
              </a:rPr>
              <a:t>www.suffolk.gov.uk/business/tenders-and-supplying-us/climate-change-commercial-ask</a:t>
            </a:r>
            <a:r>
              <a:rPr lang="en-GB" sz="2400" dirty="0"/>
              <a:t>) </a:t>
            </a:r>
          </a:p>
          <a:p>
            <a:pPr algn="ctr"/>
            <a:r>
              <a:rPr lang="en-GB" sz="2400" dirty="0">
                <a:hlinkClick r:id="rId5"/>
              </a:rPr>
              <a:t>www.carboncharter.org</a:t>
            </a:r>
            <a:r>
              <a:rPr lang="en-GB" sz="2400" dirty="0"/>
              <a:t> </a:t>
            </a:r>
          </a:p>
          <a:p>
            <a:endParaRPr lang="en-GB" sz="2400" dirty="0"/>
          </a:p>
          <a:p>
            <a:pPr lvl="0"/>
            <a:endParaRPr lang="en-GB" sz="2400" dirty="0"/>
          </a:p>
        </p:txBody>
      </p:sp>
      <p:pic>
        <p:nvPicPr>
          <p:cNvPr id="4" name="Picture 3">
            <a:extLst>
              <a:ext uri="{FF2B5EF4-FFF2-40B4-BE49-F238E27FC236}">
                <a16:creationId xmlns:a16="http://schemas.microsoft.com/office/drawing/2014/main" id="{F1FCE205-4A71-4086-94A0-B54F8C55F6C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31649" y="274790"/>
            <a:ext cx="3826238" cy="1785140"/>
          </a:xfrm>
          <a:prstGeom prst="rect">
            <a:avLst/>
          </a:prstGeom>
        </p:spPr>
      </p:pic>
      <p:pic>
        <p:nvPicPr>
          <p:cNvPr id="3" name="Picture 2">
            <a:extLst>
              <a:ext uri="{FF2B5EF4-FFF2-40B4-BE49-F238E27FC236}">
                <a16:creationId xmlns:a16="http://schemas.microsoft.com/office/drawing/2014/main" id="{1DD6FA9B-73E2-4099-82D9-E35E30FC3A24}"/>
              </a:ext>
            </a:extLst>
          </p:cNvPr>
          <p:cNvPicPr>
            <a:picLocks noChangeAspect="1"/>
          </p:cNvPicPr>
          <p:nvPr/>
        </p:nvPicPr>
        <p:blipFill>
          <a:blip r:embed="rId7"/>
          <a:stretch>
            <a:fillRect/>
          </a:stretch>
        </p:blipFill>
        <p:spPr>
          <a:xfrm>
            <a:off x="1740030" y="2503117"/>
            <a:ext cx="8711939" cy="1810669"/>
          </a:xfrm>
          <a:prstGeom prst="rect">
            <a:avLst/>
          </a:prstGeom>
        </p:spPr>
      </p:pic>
    </p:spTree>
    <p:extLst>
      <p:ext uri="{BB962C8B-B14F-4D97-AF65-F5344CB8AC3E}">
        <p14:creationId xmlns:p14="http://schemas.microsoft.com/office/powerpoint/2010/main" val="370468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27"/>
            <a:ext cx="12192000" cy="6858000"/>
          </a:xfrm>
          <a:prstGeom prst="rect">
            <a:avLst/>
          </a:prstGeom>
        </p:spPr>
      </p:pic>
      <p:sp>
        <p:nvSpPr>
          <p:cNvPr id="7" name="TextBox 6">
            <a:extLst>
              <a:ext uri="{FF2B5EF4-FFF2-40B4-BE49-F238E27FC236}">
                <a16:creationId xmlns:a16="http://schemas.microsoft.com/office/drawing/2014/main" id="{35182F7F-066F-43CB-BF9F-65AA389B4EE4}"/>
              </a:ext>
            </a:extLst>
          </p:cNvPr>
          <p:cNvSpPr txBox="1"/>
          <p:nvPr/>
        </p:nvSpPr>
        <p:spPr>
          <a:xfrm>
            <a:off x="8591107" y="886880"/>
            <a:ext cx="3019179" cy="646331"/>
          </a:xfrm>
          <a:prstGeom prst="rect">
            <a:avLst/>
          </a:prstGeom>
          <a:noFill/>
        </p:spPr>
        <p:txBody>
          <a:bodyPr wrap="square" rtlCol="0">
            <a:spAutoFit/>
          </a:bodyPr>
          <a:lstStyle/>
          <a:p>
            <a:endParaRPr lang="en-GB" dirty="0"/>
          </a:p>
          <a:p>
            <a:endParaRPr lang="en-GB" dirty="0"/>
          </a:p>
        </p:txBody>
      </p:sp>
      <p:sp>
        <p:nvSpPr>
          <p:cNvPr id="2" name="Rectangle 1">
            <a:extLst>
              <a:ext uri="{FF2B5EF4-FFF2-40B4-BE49-F238E27FC236}">
                <a16:creationId xmlns:a16="http://schemas.microsoft.com/office/drawing/2014/main" id="{645BDD49-3B7D-4DF8-9865-0B3D40EF8E50}"/>
              </a:ext>
            </a:extLst>
          </p:cNvPr>
          <p:cNvSpPr/>
          <p:nvPr/>
        </p:nvSpPr>
        <p:spPr>
          <a:xfrm>
            <a:off x="7708176" y="2096925"/>
            <a:ext cx="4005788" cy="369332"/>
          </a:xfrm>
          <a:prstGeom prst="rect">
            <a:avLst/>
          </a:prstGeom>
        </p:spPr>
        <p:txBody>
          <a:bodyPr wrap="square">
            <a:spAutoFit/>
          </a:bodyPr>
          <a:lstStyle/>
          <a:p>
            <a:endParaRPr lang="en-GB" dirty="0"/>
          </a:p>
        </p:txBody>
      </p:sp>
      <p:sp>
        <p:nvSpPr>
          <p:cNvPr id="10" name="TextBox 9">
            <a:extLst>
              <a:ext uri="{FF2B5EF4-FFF2-40B4-BE49-F238E27FC236}">
                <a16:creationId xmlns:a16="http://schemas.microsoft.com/office/drawing/2014/main" id="{B5A560F5-EBA1-4F6C-B1A9-0EC0CBE25B68}"/>
              </a:ext>
            </a:extLst>
          </p:cNvPr>
          <p:cNvSpPr txBox="1"/>
          <p:nvPr/>
        </p:nvSpPr>
        <p:spPr>
          <a:xfrm>
            <a:off x="692668" y="1802314"/>
            <a:ext cx="5065876" cy="4247317"/>
          </a:xfrm>
          <a:prstGeom prst="rect">
            <a:avLst/>
          </a:prstGeom>
          <a:noFill/>
        </p:spPr>
        <p:txBody>
          <a:bodyPr wrap="square" rtlCol="0">
            <a:spAutoFit/>
          </a:bodyPr>
          <a:lstStyle/>
          <a:p>
            <a:pPr marL="285750" indent="-285750">
              <a:buFont typeface="Arial" panose="020B0604020202020204" pitchFamily="34" charset="0"/>
              <a:buChar char="•"/>
            </a:pPr>
            <a:r>
              <a:rPr lang="en-GB" sz="3600" dirty="0"/>
              <a:t>Understanding Impacts</a:t>
            </a:r>
          </a:p>
          <a:p>
            <a:pPr marL="285750" indent="-285750">
              <a:buFont typeface="Arial" panose="020B0604020202020204" pitchFamily="34" charset="0"/>
              <a:buChar char="•"/>
            </a:pPr>
            <a:r>
              <a:rPr lang="en-GB" sz="3600" dirty="0"/>
              <a:t>First Steps</a:t>
            </a:r>
          </a:p>
          <a:p>
            <a:pPr marL="285750" indent="-285750">
              <a:buFont typeface="Arial" panose="020B0604020202020204" pitchFamily="34" charset="0"/>
              <a:buChar char="•"/>
            </a:pPr>
            <a:r>
              <a:rPr lang="en-GB" sz="3600" dirty="0"/>
              <a:t>What to do next?</a:t>
            </a:r>
          </a:p>
          <a:p>
            <a:pPr marL="285750" indent="-285750">
              <a:buFont typeface="Arial" panose="020B0604020202020204" pitchFamily="34" charset="0"/>
              <a:buChar char="•"/>
            </a:pPr>
            <a:r>
              <a:rPr lang="en-GB" sz="3600" dirty="0"/>
              <a:t>Easy templates</a:t>
            </a:r>
          </a:p>
          <a:p>
            <a:pPr marL="285750" indent="-285750">
              <a:buFont typeface="Arial" panose="020B0604020202020204" pitchFamily="34" charset="0"/>
              <a:buChar char="•"/>
            </a:pPr>
            <a:r>
              <a:rPr lang="en-GB" sz="3600" dirty="0"/>
              <a:t>Plain English guides</a:t>
            </a:r>
          </a:p>
          <a:p>
            <a:pPr marL="285750" indent="-285750">
              <a:buFont typeface="Arial" panose="020B0604020202020204" pitchFamily="34" charset="0"/>
              <a:buChar char="•"/>
            </a:pPr>
            <a:r>
              <a:rPr lang="en-GB" sz="3600" dirty="0"/>
              <a:t>Free consultancy (member only)</a:t>
            </a:r>
          </a:p>
          <a:p>
            <a:pPr marL="285750" indent="-285750">
              <a:buFont typeface="Arial" panose="020B0604020202020204" pitchFamily="34" charset="0"/>
              <a:buChar char="•"/>
            </a:pPr>
            <a:endParaRPr lang="en-GB" dirty="0"/>
          </a:p>
        </p:txBody>
      </p:sp>
      <p:sp>
        <p:nvSpPr>
          <p:cNvPr id="8" name="Title 1">
            <a:extLst>
              <a:ext uri="{FF2B5EF4-FFF2-40B4-BE49-F238E27FC236}">
                <a16:creationId xmlns:a16="http://schemas.microsoft.com/office/drawing/2014/main" id="{87800C13-FD37-4196-BC77-E01272FCE9DD}"/>
              </a:ext>
            </a:extLst>
          </p:cNvPr>
          <p:cNvSpPr txBox="1">
            <a:spLocks/>
          </p:cNvSpPr>
          <p:nvPr/>
        </p:nvSpPr>
        <p:spPr>
          <a:xfrm>
            <a:off x="692667" y="822742"/>
            <a:ext cx="10515600" cy="120335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300" b="1" dirty="0">
                <a:solidFill>
                  <a:srgbClr val="97C11F"/>
                </a:solidFill>
                <a:latin typeface="+mn-lt"/>
              </a:rPr>
              <a:t>Supporting Businesses – Carbon Charter</a:t>
            </a:r>
            <a:br>
              <a:rPr lang="en-GB" b="1" dirty="0">
                <a:latin typeface="+mn-lt"/>
              </a:rPr>
            </a:br>
            <a:br>
              <a:rPr lang="en-GB" b="1" dirty="0">
                <a:latin typeface="+mn-lt"/>
              </a:rPr>
            </a:br>
            <a:endParaRPr lang="en-GB" b="1" dirty="0">
              <a:latin typeface="+mn-lt"/>
            </a:endParaRPr>
          </a:p>
        </p:txBody>
      </p:sp>
      <p:sp>
        <p:nvSpPr>
          <p:cNvPr id="11" name="TextBox 10">
            <a:extLst>
              <a:ext uri="{FF2B5EF4-FFF2-40B4-BE49-F238E27FC236}">
                <a16:creationId xmlns:a16="http://schemas.microsoft.com/office/drawing/2014/main" id="{AE30D16B-86AE-4252-9FE0-5EC5A54416FA}"/>
              </a:ext>
            </a:extLst>
          </p:cNvPr>
          <p:cNvSpPr txBox="1"/>
          <p:nvPr/>
        </p:nvSpPr>
        <p:spPr>
          <a:xfrm>
            <a:off x="2862956" y="5329709"/>
            <a:ext cx="6175022" cy="523220"/>
          </a:xfrm>
          <a:prstGeom prst="rect">
            <a:avLst/>
          </a:prstGeom>
          <a:noFill/>
        </p:spPr>
        <p:txBody>
          <a:bodyPr wrap="square">
            <a:spAutoFit/>
          </a:bodyPr>
          <a:lstStyle/>
          <a:p>
            <a:pPr algn="ctr"/>
            <a:r>
              <a:rPr lang="en-GB" sz="2800" b="1" dirty="0">
                <a:solidFill>
                  <a:srgbClr val="97C11F"/>
                </a:solidFill>
                <a:latin typeface="+mn-lt"/>
              </a:rPr>
              <a:t>www.carboncharter.org</a:t>
            </a:r>
            <a:endParaRPr lang="en-GB" b="1" dirty="0"/>
          </a:p>
        </p:txBody>
      </p:sp>
      <p:pic>
        <p:nvPicPr>
          <p:cNvPr id="14" name="Picture 13" descr="Diagram&#10;&#10;Description automatically generated">
            <a:extLst>
              <a:ext uri="{FF2B5EF4-FFF2-40B4-BE49-F238E27FC236}">
                <a16:creationId xmlns:a16="http://schemas.microsoft.com/office/drawing/2014/main" id="{095AAF17-E8CA-42D9-AA1E-C8CE9A5E06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04654" y="1809788"/>
            <a:ext cx="1695537" cy="3327571"/>
          </a:xfrm>
          <a:prstGeom prst="rect">
            <a:avLst/>
          </a:prstGeom>
        </p:spPr>
      </p:pic>
      <p:pic>
        <p:nvPicPr>
          <p:cNvPr id="4" name="Picture 3" descr="A picture containing text, different, same, several&#10;&#10;Description automatically generated">
            <a:extLst>
              <a:ext uri="{FF2B5EF4-FFF2-40B4-BE49-F238E27FC236}">
                <a16:creationId xmlns:a16="http://schemas.microsoft.com/office/drawing/2014/main" id="{BD666469-B854-4B3F-A404-FAF7AEB406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8987" y="1809788"/>
            <a:ext cx="2242120" cy="3474321"/>
          </a:xfrm>
          <a:prstGeom prst="rect">
            <a:avLst/>
          </a:prstGeom>
        </p:spPr>
      </p:pic>
    </p:spTree>
    <p:extLst>
      <p:ext uri="{BB962C8B-B14F-4D97-AF65-F5344CB8AC3E}">
        <p14:creationId xmlns:p14="http://schemas.microsoft.com/office/powerpoint/2010/main" val="163795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1968674-F729-D441-80B9-4CB766D2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74"/>
            <a:ext cx="12192000" cy="6858000"/>
          </a:xfrm>
          <a:prstGeom prst="rect">
            <a:avLst/>
          </a:prstGeom>
        </p:spPr>
      </p:pic>
      <p:sp>
        <p:nvSpPr>
          <p:cNvPr id="7" name="TextBox 6">
            <a:extLst>
              <a:ext uri="{FF2B5EF4-FFF2-40B4-BE49-F238E27FC236}">
                <a16:creationId xmlns:a16="http://schemas.microsoft.com/office/drawing/2014/main" id="{35182F7F-066F-43CB-BF9F-65AA389B4EE4}"/>
              </a:ext>
            </a:extLst>
          </p:cNvPr>
          <p:cNvSpPr txBox="1"/>
          <p:nvPr/>
        </p:nvSpPr>
        <p:spPr>
          <a:xfrm>
            <a:off x="8591107" y="886880"/>
            <a:ext cx="3019179" cy="646331"/>
          </a:xfrm>
          <a:prstGeom prst="rect">
            <a:avLst/>
          </a:prstGeom>
          <a:noFill/>
        </p:spPr>
        <p:txBody>
          <a:bodyPr wrap="square" rtlCol="0">
            <a:spAutoFit/>
          </a:bodyPr>
          <a:lstStyle/>
          <a:p>
            <a:endParaRPr lang="en-GB"/>
          </a:p>
          <a:p>
            <a:endParaRPr lang="en-GB" dirty="0"/>
          </a:p>
        </p:txBody>
      </p:sp>
      <p:sp>
        <p:nvSpPr>
          <p:cNvPr id="2" name="Rectangle 1">
            <a:extLst>
              <a:ext uri="{FF2B5EF4-FFF2-40B4-BE49-F238E27FC236}">
                <a16:creationId xmlns:a16="http://schemas.microsoft.com/office/drawing/2014/main" id="{645BDD49-3B7D-4DF8-9865-0B3D40EF8E50}"/>
              </a:ext>
            </a:extLst>
          </p:cNvPr>
          <p:cNvSpPr/>
          <p:nvPr/>
        </p:nvSpPr>
        <p:spPr>
          <a:xfrm>
            <a:off x="7708176" y="2096925"/>
            <a:ext cx="4005788" cy="369332"/>
          </a:xfrm>
          <a:prstGeom prst="rect">
            <a:avLst/>
          </a:prstGeom>
        </p:spPr>
        <p:txBody>
          <a:bodyPr wrap="square">
            <a:spAutoFit/>
          </a:bodyPr>
          <a:lstStyle/>
          <a:p>
            <a:endParaRPr lang="en-GB" dirty="0"/>
          </a:p>
        </p:txBody>
      </p:sp>
      <p:sp>
        <p:nvSpPr>
          <p:cNvPr id="10" name="TextBox 9">
            <a:extLst>
              <a:ext uri="{FF2B5EF4-FFF2-40B4-BE49-F238E27FC236}">
                <a16:creationId xmlns:a16="http://schemas.microsoft.com/office/drawing/2014/main" id="{B5A560F5-EBA1-4F6C-B1A9-0EC0CBE25B68}"/>
              </a:ext>
            </a:extLst>
          </p:cNvPr>
          <p:cNvSpPr txBox="1"/>
          <p:nvPr/>
        </p:nvSpPr>
        <p:spPr>
          <a:xfrm>
            <a:off x="514698" y="1952295"/>
            <a:ext cx="6812538"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Most carbon saving measures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Up to 40%</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240 Norfolk &amp; Suffolk businesses supported so far</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Enquiries until the end of 2021</a:t>
            </a:r>
            <a:endParaRPr lang="en-GB" dirty="0"/>
          </a:p>
        </p:txBody>
      </p:sp>
      <p:sp>
        <p:nvSpPr>
          <p:cNvPr id="8" name="Title 1">
            <a:extLst>
              <a:ext uri="{FF2B5EF4-FFF2-40B4-BE49-F238E27FC236}">
                <a16:creationId xmlns:a16="http://schemas.microsoft.com/office/drawing/2014/main" id="{87800C13-FD37-4196-BC77-E01272FCE9DD}"/>
              </a:ext>
            </a:extLst>
          </p:cNvPr>
          <p:cNvSpPr txBox="1">
            <a:spLocks/>
          </p:cNvSpPr>
          <p:nvPr/>
        </p:nvSpPr>
        <p:spPr>
          <a:xfrm>
            <a:off x="32312" y="822742"/>
            <a:ext cx="12127376" cy="120335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300" b="1" dirty="0">
                <a:solidFill>
                  <a:srgbClr val="97C11F"/>
                </a:solidFill>
                <a:latin typeface="+mn-lt"/>
              </a:rPr>
              <a:t>Grants</a:t>
            </a:r>
            <a:br>
              <a:rPr lang="en-GB" b="1" dirty="0">
                <a:latin typeface="+mn-lt"/>
              </a:rPr>
            </a:br>
            <a:br>
              <a:rPr lang="en-GB" b="1" dirty="0">
                <a:latin typeface="+mn-lt"/>
              </a:rPr>
            </a:br>
            <a:endParaRPr lang="en-GB" b="1" dirty="0">
              <a:latin typeface="+mn-lt"/>
            </a:endParaRPr>
          </a:p>
        </p:txBody>
      </p:sp>
      <p:pic>
        <p:nvPicPr>
          <p:cNvPr id="4" name="Picture 3" descr="A picture containing text&#10;&#10;Description automatically generated">
            <a:extLst>
              <a:ext uri="{FF2B5EF4-FFF2-40B4-BE49-F238E27FC236}">
                <a16:creationId xmlns:a16="http://schemas.microsoft.com/office/drawing/2014/main" id="{BA657BD7-146B-49FD-8893-69A7A309B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35" y="455958"/>
            <a:ext cx="1984438" cy="1508173"/>
          </a:xfrm>
          <a:prstGeom prst="rect">
            <a:avLst/>
          </a:prstGeom>
        </p:spPr>
      </p:pic>
      <p:pic>
        <p:nvPicPr>
          <p:cNvPr id="9" name="Picture 8" descr="Text&#10;&#10;Description automatically generated">
            <a:extLst>
              <a:ext uri="{FF2B5EF4-FFF2-40B4-BE49-F238E27FC236}">
                <a16:creationId xmlns:a16="http://schemas.microsoft.com/office/drawing/2014/main" id="{C354E96B-92BA-4DBB-933A-4605CF8B9F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8176" y="539575"/>
            <a:ext cx="4005789" cy="897245"/>
          </a:xfrm>
          <a:prstGeom prst="rect">
            <a:avLst/>
          </a:prstGeom>
        </p:spPr>
      </p:pic>
      <p:pic>
        <p:nvPicPr>
          <p:cNvPr id="11" name="Picture 10" descr="A picture containing ground, people, roof, walkway&#10;&#10;Description automatically generated">
            <a:extLst>
              <a:ext uri="{FF2B5EF4-FFF2-40B4-BE49-F238E27FC236}">
                <a16:creationId xmlns:a16="http://schemas.microsoft.com/office/drawing/2014/main" id="{8F4764D9-70AE-4C65-9536-3F4ACEBCE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5933" y="1804283"/>
            <a:ext cx="3983755" cy="2655837"/>
          </a:xfrm>
          <a:prstGeom prst="rect">
            <a:avLst/>
          </a:prstGeom>
        </p:spPr>
      </p:pic>
      <p:pic>
        <p:nvPicPr>
          <p:cNvPr id="14" name="Picture 13" descr="A group of people posing for a photo in front of a building&#10;&#10;Description automatically generated with medium confidence">
            <a:extLst>
              <a:ext uri="{FF2B5EF4-FFF2-40B4-BE49-F238E27FC236}">
                <a16:creationId xmlns:a16="http://schemas.microsoft.com/office/drawing/2014/main" id="{37B44328-DE5D-4E36-BD76-E64CE62E8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8176" y="4344087"/>
            <a:ext cx="4451512" cy="2503976"/>
          </a:xfrm>
          <a:prstGeom prst="rect">
            <a:avLst/>
          </a:prstGeom>
        </p:spPr>
      </p:pic>
      <p:sp>
        <p:nvSpPr>
          <p:cNvPr id="3" name="TextBox 2">
            <a:extLst>
              <a:ext uri="{FF2B5EF4-FFF2-40B4-BE49-F238E27FC236}">
                <a16:creationId xmlns:a16="http://schemas.microsoft.com/office/drawing/2014/main" id="{7C758BC2-F097-4794-9EBE-DFD6367E3379}"/>
              </a:ext>
            </a:extLst>
          </p:cNvPr>
          <p:cNvSpPr txBox="1"/>
          <p:nvPr/>
        </p:nvSpPr>
        <p:spPr>
          <a:xfrm>
            <a:off x="5108730" y="1348545"/>
            <a:ext cx="2250041" cy="369332"/>
          </a:xfrm>
          <a:prstGeom prst="rect">
            <a:avLst/>
          </a:prstGeom>
          <a:noFill/>
        </p:spPr>
        <p:txBody>
          <a:bodyPr wrap="square" rtlCol="0">
            <a:spAutoFit/>
          </a:bodyPr>
          <a:lstStyle/>
          <a:p>
            <a:r>
              <a:rPr lang="en-GB" sz="1800" dirty="0">
                <a:hlinkClick r:id="rId8"/>
              </a:rPr>
              <a:t>www.beeanglia.org</a:t>
            </a:r>
            <a:endParaRPr lang="en-GB" dirty="0"/>
          </a:p>
        </p:txBody>
      </p:sp>
    </p:spTree>
    <p:extLst>
      <p:ext uri="{BB962C8B-B14F-4D97-AF65-F5344CB8AC3E}">
        <p14:creationId xmlns:p14="http://schemas.microsoft.com/office/powerpoint/2010/main" val="125564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7918-3B2D-4B11-8C13-5188DBEE82ED}"/>
              </a:ext>
            </a:extLst>
          </p:cNvPr>
          <p:cNvSpPr>
            <a:spLocks noGrp="1"/>
          </p:cNvSpPr>
          <p:nvPr>
            <p:ph type="title"/>
          </p:nvPr>
        </p:nvSpPr>
        <p:spPr/>
        <p:txBody>
          <a:bodyPr/>
          <a:lstStyle/>
          <a:p>
            <a:r>
              <a:rPr lang="en-GB" dirty="0"/>
              <a:t>Greenest County Awards 2021</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F1AF43F2-0EDE-478A-B45D-EF3922C7C8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4714" y="1629252"/>
            <a:ext cx="3991187" cy="2655533"/>
          </a:xfrm>
          <a:prstGeom prst="rect">
            <a:avLst/>
          </a:prstGeom>
        </p:spPr>
      </p:pic>
      <p:sp>
        <p:nvSpPr>
          <p:cNvPr id="7" name="TextBox 6">
            <a:extLst>
              <a:ext uri="{FF2B5EF4-FFF2-40B4-BE49-F238E27FC236}">
                <a16:creationId xmlns:a16="http://schemas.microsoft.com/office/drawing/2014/main" id="{2ECDEAE9-0C95-4200-8BFC-E8CDE24E073F}"/>
              </a:ext>
            </a:extLst>
          </p:cNvPr>
          <p:cNvSpPr txBox="1"/>
          <p:nvPr/>
        </p:nvSpPr>
        <p:spPr>
          <a:xfrm>
            <a:off x="9957732" y="4605555"/>
            <a:ext cx="2058777" cy="217393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Content Placeholder 3">
            <a:extLst>
              <a:ext uri="{FF2B5EF4-FFF2-40B4-BE49-F238E27FC236}">
                <a16:creationId xmlns:a16="http://schemas.microsoft.com/office/drawing/2014/main" id="{29DA2463-64A3-4F8A-B332-513AC6C098A9}"/>
              </a:ext>
            </a:extLst>
          </p:cNvPr>
          <p:cNvPicPr>
            <a:picLocks noGrp="1" noChangeAspect="1"/>
          </p:cNvPicPr>
          <p:nvPr>
            <p:ph idx="1"/>
          </p:nvPr>
        </p:nvPicPr>
        <p:blipFill>
          <a:blip r:embed="rId4"/>
          <a:stretch>
            <a:fillRect/>
          </a:stretch>
        </p:blipFill>
        <p:spPr>
          <a:xfrm>
            <a:off x="8627511" y="1784889"/>
            <a:ext cx="3208872" cy="4191587"/>
          </a:xfrm>
          <a:prstGeom prst="rect">
            <a:avLst/>
          </a:prstGeom>
        </p:spPr>
      </p:pic>
      <p:pic>
        <p:nvPicPr>
          <p:cNvPr id="9" name="Picture 8" descr="A picture containing text, outdoor, sky, sign&#10;&#10;Description automatically generated">
            <a:extLst>
              <a:ext uri="{FF2B5EF4-FFF2-40B4-BE49-F238E27FC236}">
                <a16:creationId xmlns:a16="http://schemas.microsoft.com/office/drawing/2014/main" id="{B2DAF371-E9BA-47E7-8928-6E9D89518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196" y="1629252"/>
            <a:ext cx="3901518" cy="2655533"/>
          </a:xfrm>
          <a:prstGeom prst="rect">
            <a:avLst/>
          </a:prstGeom>
        </p:spPr>
      </p:pic>
      <p:sp>
        <p:nvSpPr>
          <p:cNvPr id="10" name="TextBox 9">
            <a:extLst>
              <a:ext uri="{FF2B5EF4-FFF2-40B4-BE49-F238E27FC236}">
                <a16:creationId xmlns:a16="http://schemas.microsoft.com/office/drawing/2014/main" id="{F3601C3F-2C6D-4686-B414-721AFB46238C}"/>
              </a:ext>
            </a:extLst>
          </p:cNvPr>
          <p:cNvSpPr txBox="1"/>
          <p:nvPr/>
        </p:nvSpPr>
        <p:spPr>
          <a:xfrm>
            <a:off x="4636324" y="4764831"/>
            <a:ext cx="532140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Launch: 8</a:t>
            </a:r>
            <a:r>
              <a:rPr kumimoji="0" lang="en-GB" sz="2400" b="0" i="0" u="none" strike="noStrike" kern="1200" cap="none" spc="0" normalizeH="0" baseline="30000" noProof="0" dirty="0">
                <a:ln>
                  <a:noFill/>
                </a:ln>
                <a:solidFill>
                  <a:srgbClr val="000000"/>
                </a:solidFill>
                <a:effectLst/>
                <a:uLnTx/>
                <a:uFillTx/>
                <a:latin typeface="Arial"/>
                <a:ea typeface="+mn-ea"/>
                <a:cs typeface="+mn-cs"/>
              </a:rPr>
              <a:t>th</a:t>
            </a:r>
            <a:r>
              <a:rPr kumimoji="0" lang="en-GB" sz="2400" b="0" i="0" u="none" strike="noStrike" kern="1200" cap="none" spc="0" normalizeH="0" baseline="0" noProof="0" dirty="0">
                <a:ln>
                  <a:noFill/>
                </a:ln>
                <a:solidFill>
                  <a:srgbClr val="000000"/>
                </a:solidFill>
                <a:effectLst/>
                <a:uLnTx/>
                <a:uFillTx/>
                <a:latin typeface="Arial"/>
                <a:ea typeface="+mn-ea"/>
                <a:cs typeface="+mn-cs"/>
              </a:rPr>
              <a:t> Sept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Entries by: 14</a:t>
            </a:r>
            <a:r>
              <a:rPr kumimoji="0" lang="en-GB" sz="2400" b="0" i="0" u="none" strike="noStrike" kern="1200" cap="none" spc="0" normalizeH="0" baseline="30000" noProof="0" dirty="0">
                <a:ln>
                  <a:noFill/>
                </a:ln>
                <a:solidFill>
                  <a:srgbClr val="000000"/>
                </a:solidFill>
                <a:effectLst/>
                <a:uLnTx/>
                <a:uFillTx/>
                <a:latin typeface="Arial"/>
                <a:ea typeface="+mn-ea"/>
                <a:cs typeface="+mn-cs"/>
              </a:rPr>
              <a:t>th</a:t>
            </a:r>
            <a:r>
              <a:rPr kumimoji="0" lang="en-GB" sz="2400" b="0" i="0" u="none" strike="noStrike" kern="1200" cap="none" spc="0" normalizeH="0" baseline="0" noProof="0" dirty="0">
                <a:ln>
                  <a:noFill/>
                </a:ln>
                <a:solidFill>
                  <a:srgbClr val="000000"/>
                </a:solidFill>
                <a:effectLst/>
                <a:uLnTx/>
                <a:uFillTx/>
                <a:latin typeface="Arial"/>
                <a:ea typeface="+mn-ea"/>
                <a:cs typeface="+mn-cs"/>
              </a:rPr>
              <a:t> October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Ceremony: 12</a:t>
            </a:r>
            <a:r>
              <a:rPr kumimoji="0" lang="en-GB" sz="2400" b="0" i="0" u="none" strike="noStrike" kern="1200" cap="none" spc="0" normalizeH="0" baseline="30000" noProof="0" dirty="0">
                <a:ln>
                  <a:noFill/>
                </a:ln>
                <a:solidFill>
                  <a:srgbClr val="000000"/>
                </a:solidFill>
                <a:effectLst/>
                <a:uLnTx/>
                <a:uFillTx/>
                <a:latin typeface="Arial"/>
                <a:ea typeface="+mn-ea"/>
                <a:cs typeface="+mn-cs"/>
              </a:rPr>
              <a:t>th</a:t>
            </a:r>
            <a:r>
              <a:rPr kumimoji="0" lang="en-GB" sz="2400" b="0" i="0" u="none" strike="noStrike" kern="1200" cap="none" spc="0" normalizeH="0" baseline="0" noProof="0" dirty="0">
                <a:ln>
                  <a:noFill/>
                </a:ln>
                <a:solidFill>
                  <a:srgbClr val="000000"/>
                </a:solidFill>
                <a:effectLst/>
                <a:uLnTx/>
                <a:uFillTx/>
                <a:latin typeface="Arial"/>
                <a:ea typeface="+mn-ea"/>
                <a:cs typeface="+mn-cs"/>
              </a:rPr>
              <a:t> 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hlinkClick r:id="rId6"/>
              </a:rPr>
              <a:t>www.greensuffolk.org/awards/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descr="A group of people posing for a photo&#10;&#10;Description automatically generated with medium confidence">
            <a:extLst>
              <a:ext uri="{FF2B5EF4-FFF2-40B4-BE49-F238E27FC236}">
                <a16:creationId xmlns:a16="http://schemas.microsoft.com/office/drawing/2014/main" id="{4E5AA7A0-8800-482F-8AFF-5B90122693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195" y="4284785"/>
            <a:ext cx="3901519" cy="2596123"/>
          </a:xfrm>
          <a:prstGeom prst="rect">
            <a:avLst/>
          </a:prstGeom>
        </p:spPr>
      </p:pic>
    </p:spTree>
    <p:extLst>
      <p:ext uri="{BB962C8B-B14F-4D97-AF65-F5344CB8AC3E}">
        <p14:creationId xmlns:p14="http://schemas.microsoft.com/office/powerpoint/2010/main" val="349477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6E3DB-C036-B54B-8774-638C53F30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7360E9D-46DA-AA4A-986D-0623219DEBD7}"/>
              </a:ext>
            </a:extLst>
          </p:cNvPr>
          <p:cNvSpPr txBox="1"/>
          <p:nvPr/>
        </p:nvSpPr>
        <p:spPr>
          <a:xfrm>
            <a:off x="0" y="772836"/>
            <a:ext cx="3917263" cy="5570756"/>
          </a:xfrm>
          <a:prstGeom prst="rect">
            <a:avLst/>
          </a:prstGeom>
          <a:noFill/>
        </p:spPr>
        <p:txBody>
          <a:bodyPr wrap="square" rtlCol="0">
            <a:spAutoFit/>
          </a:bodyPr>
          <a:lstStyle/>
          <a:p>
            <a:pPr algn="ctr"/>
            <a:r>
              <a:rPr lang="en-US" sz="5400" b="1" dirty="0">
                <a:solidFill>
                  <a:schemeClr val="tx1">
                    <a:lumMod val="95000"/>
                    <a:lumOff val="5000"/>
                  </a:schemeClr>
                </a:solidFill>
                <a:latin typeface="Calibri" panose="020F0502020204030204" pitchFamily="34" charset="0"/>
                <a:cs typeface="Calibri" panose="020F0502020204030204" pitchFamily="34" charset="0"/>
              </a:rPr>
              <a:t>Carbon Charter</a:t>
            </a:r>
          </a:p>
          <a:p>
            <a:pPr algn="ctr"/>
            <a:endParaRPr lang="en-GB" sz="2400" dirty="0"/>
          </a:p>
          <a:p>
            <a:pPr algn="ctr"/>
            <a:r>
              <a:rPr lang="en-GB" sz="2400" dirty="0">
                <a:hlinkClick r:id="rId4"/>
              </a:rPr>
              <a:t>amy.coulter@groundwork.org.uk</a:t>
            </a:r>
            <a:endParaRPr lang="en-GB" sz="2400" dirty="0"/>
          </a:p>
          <a:p>
            <a:pPr algn="ctr"/>
            <a:endParaRPr lang="en-GB" sz="2400" dirty="0"/>
          </a:p>
          <a:p>
            <a:pPr algn="ctr"/>
            <a:r>
              <a:rPr lang="en-GB" sz="2400" dirty="0">
                <a:hlinkClick r:id="rId5"/>
              </a:rPr>
              <a:t>www.carboncharter.org</a:t>
            </a:r>
            <a:r>
              <a:rPr lang="en-GB" sz="2400" dirty="0"/>
              <a:t> </a:t>
            </a:r>
          </a:p>
          <a:p>
            <a:pPr algn="ctr"/>
            <a:endParaRPr lang="en-GB" sz="2400" dirty="0"/>
          </a:p>
          <a:p>
            <a:pPr algn="ctr"/>
            <a:r>
              <a:rPr lang="en-GB" sz="2400" dirty="0"/>
              <a:t> </a:t>
            </a:r>
          </a:p>
          <a:p>
            <a:pPr algn="ctr"/>
            <a:endParaRPr lang="en-US" sz="8000" dirty="0">
              <a:solidFill>
                <a:schemeClr val="tx1">
                  <a:lumMod val="95000"/>
                  <a:lumOff val="5000"/>
                </a:schemeClr>
              </a:solidFill>
              <a:latin typeface="Dax-Bold" panose="02000506060000020004" pitchFamily="2" charset="0"/>
            </a:endParaRPr>
          </a:p>
        </p:txBody>
      </p:sp>
      <p:sp>
        <p:nvSpPr>
          <p:cNvPr id="4" name="TextBox 3">
            <a:extLst>
              <a:ext uri="{FF2B5EF4-FFF2-40B4-BE49-F238E27FC236}">
                <a16:creationId xmlns:a16="http://schemas.microsoft.com/office/drawing/2014/main" id="{25DA49D2-A98C-426B-81F2-64699A1A7D7E}"/>
              </a:ext>
            </a:extLst>
          </p:cNvPr>
          <p:cNvSpPr txBox="1"/>
          <p:nvPr/>
        </p:nvSpPr>
        <p:spPr>
          <a:xfrm>
            <a:off x="3398588" y="816174"/>
            <a:ext cx="4876151" cy="5570756"/>
          </a:xfrm>
          <a:prstGeom prst="rect">
            <a:avLst/>
          </a:prstGeom>
          <a:noFill/>
        </p:spPr>
        <p:txBody>
          <a:bodyPr wrap="square" rtlCol="0">
            <a:spAutoFit/>
          </a:bodyPr>
          <a:lstStyle/>
          <a:p>
            <a:pPr algn="ctr"/>
            <a:r>
              <a:rPr lang="en-US" sz="5400" b="1" dirty="0">
                <a:solidFill>
                  <a:schemeClr val="tx1">
                    <a:lumMod val="95000"/>
                    <a:lumOff val="5000"/>
                  </a:schemeClr>
                </a:solidFill>
                <a:latin typeface="Calibri" panose="020F0502020204030204" pitchFamily="34" charset="0"/>
                <a:cs typeface="Calibri" panose="020F0502020204030204" pitchFamily="34" charset="0"/>
              </a:rPr>
              <a:t>BEE</a:t>
            </a:r>
            <a:br>
              <a:rPr lang="en-US" sz="5400" b="1" dirty="0">
                <a:solidFill>
                  <a:schemeClr val="tx1">
                    <a:lumMod val="95000"/>
                    <a:lumOff val="5000"/>
                  </a:schemeClr>
                </a:solidFill>
                <a:latin typeface="Calibri" panose="020F0502020204030204" pitchFamily="34" charset="0"/>
                <a:cs typeface="Calibri" panose="020F0502020204030204" pitchFamily="34" charset="0"/>
              </a:rPr>
            </a:br>
            <a:r>
              <a:rPr lang="en-US" sz="5400" b="1" dirty="0">
                <a:solidFill>
                  <a:schemeClr val="tx1">
                    <a:lumMod val="95000"/>
                    <a:lumOff val="5000"/>
                  </a:schemeClr>
                </a:solidFill>
                <a:latin typeface="Calibri" panose="020F0502020204030204" pitchFamily="34" charset="0"/>
                <a:cs typeface="Calibri" panose="020F0502020204030204" pitchFamily="34" charset="0"/>
              </a:rPr>
              <a:t>Anglia</a:t>
            </a:r>
          </a:p>
          <a:p>
            <a:pPr algn="ctr"/>
            <a:endParaRPr lang="en-GB" sz="2400" dirty="0"/>
          </a:p>
          <a:p>
            <a:pPr algn="ctr"/>
            <a:endParaRPr lang="en-GB" sz="2400" dirty="0">
              <a:hlinkClick r:id="rId4"/>
            </a:endParaRPr>
          </a:p>
          <a:p>
            <a:pPr algn="ctr"/>
            <a:r>
              <a:rPr lang="en-GB" sz="2400" dirty="0">
                <a:hlinkClick r:id="rId4"/>
              </a:rPr>
              <a:t>b</a:t>
            </a:r>
            <a:r>
              <a:rPr lang="en-GB" sz="2400" dirty="0">
                <a:hlinkClick r:id="rId6"/>
              </a:rPr>
              <a:t>eeanglia@groundwork.org.uk</a:t>
            </a:r>
            <a:endParaRPr lang="en-GB" sz="2400" dirty="0"/>
          </a:p>
          <a:p>
            <a:pPr algn="ctr"/>
            <a:endParaRPr lang="en-GB" sz="2400" dirty="0"/>
          </a:p>
          <a:p>
            <a:pPr algn="ctr"/>
            <a:r>
              <a:rPr lang="en-GB" sz="2400" dirty="0">
                <a:hlinkClick r:id="rId5"/>
              </a:rPr>
              <a:t>www.beeanglia.org</a:t>
            </a:r>
            <a:r>
              <a:rPr lang="en-GB" sz="2400" dirty="0"/>
              <a:t> </a:t>
            </a:r>
          </a:p>
          <a:p>
            <a:pPr algn="ctr"/>
            <a:endParaRPr lang="en-GB" sz="2400" dirty="0"/>
          </a:p>
          <a:p>
            <a:pPr algn="ctr"/>
            <a:r>
              <a:rPr lang="en-GB" sz="2400" dirty="0"/>
              <a:t> </a:t>
            </a:r>
          </a:p>
          <a:p>
            <a:pPr algn="ctr"/>
            <a:endParaRPr lang="en-US" sz="8000" dirty="0">
              <a:solidFill>
                <a:schemeClr val="tx1">
                  <a:lumMod val="95000"/>
                  <a:lumOff val="5000"/>
                </a:schemeClr>
              </a:solidFill>
              <a:latin typeface="Dax-Bold" panose="02000506060000020004" pitchFamily="2" charset="0"/>
            </a:endParaRPr>
          </a:p>
        </p:txBody>
      </p:sp>
      <p:sp>
        <p:nvSpPr>
          <p:cNvPr id="2" name="TextBox 1">
            <a:extLst>
              <a:ext uri="{FF2B5EF4-FFF2-40B4-BE49-F238E27FC236}">
                <a16:creationId xmlns:a16="http://schemas.microsoft.com/office/drawing/2014/main" id="{BB03C5E7-FCC3-494A-B95D-459084437D7C}"/>
              </a:ext>
            </a:extLst>
          </p:cNvPr>
          <p:cNvSpPr txBox="1"/>
          <p:nvPr/>
        </p:nvSpPr>
        <p:spPr>
          <a:xfrm>
            <a:off x="7521170" y="816174"/>
            <a:ext cx="4854534" cy="3970318"/>
          </a:xfrm>
          <a:prstGeom prst="rect">
            <a:avLst/>
          </a:prstGeom>
          <a:noFill/>
        </p:spPr>
        <p:txBody>
          <a:bodyPr wrap="none" rtlCol="0">
            <a:spAutoFit/>
          </a:bodyPr>
          <a:lstStyle/>
          <a:p>
            <a:r>
              <a:rPr lang="en-GB" sz="5400" b="1" dirty="0"/>
              <a:t>West Suffolk </a:t>
            </a:r>
          </a:p>
          <a:p>
            <a:r>
              <a:rPr lang="en-GB" sz="5400" b="1" dirty="0"/>
              <a:t>Council</a:t>
            </a:r>
          </a:p>
          <a:p>
            <a:endParaRPr lang="en-GB" dirty="0"/>
          </a:p>
          <a:p>
            <a:endParaRPr lang="en-GB" dirty="0"/>
          </a:p>
          <a:p>
            <a:endParaRPr lang="en-GB" dirty="0"/>
          </a:p>
          <a:p>
            <a:endParaRPr lang="en-GB" dirty="0"/>
          </a:p>
          <a:p>
            <a:r>
              <a:rPr lang="en-GB" sz="2400" dirty="0">
                <a:solidFill>
                  <a:schemeClr val="accent1"/>
                </a:solidFill>
                <a:hlinkClick r:id="rId7"/>
              </a:rPr>
              <a:t>Andrew.oswald@westsuffolk.gov.uk</a:t>
            </a:r>
            <a:endParaRPr lang="en-GB" sz="2400" dirty="0">
              <a:solidFill>
                <a:schemeClr val="accent1"/>
              </a:solidFill>
            </a:endParaRPr>
          </a:p>
          <a:p>
            <a:endParaRPr lang="en-GB" sz="2400" dirty="0">
              <a:solidFill>
                <a:schemeClr val="accent1"/>
              </a:solidFill>
            </a:endParaRPr>
          </a:p>
          <a:p>
            <a:r>
              <a:rPr lang="en-GB" sz="2400" dirty="0">
                <a:hlinkClick r:id="rId8"/>
              </a:rPr>
              <a:t>Energy efficiency (westsuffolk.gov.uk)</a:t>
            </a:r>
            <a:endParaRPr lang="en-GB" sz="2400" dirty="0">
              <a:solidFill>
                <a:schemeClr val="accent1"/>
              </a:solidFill>
            </a:endParaRPr>
          </a:p>
        </p:txBody>
      </p:sp>
    </p:spTree>
    <p:extLst>
      <p:ext uri="{BB962C8B-B14F-4D97-AF65-F5344CB8AC3E}">
        <p14:creationId xmlns:p14="http://schemas.microsoft.com/office/powerpoint/2010/main" val="3937897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918" y="465015"/>
            <a:ext cx="8596668" cy="1320800"/>
          </a:xfrm>
        </p:spPr>
        <p:txBody>
          <a:bodyPr/>
          <a:lstStyle/>
          <a:p>
            <a:r>
              <a:rPr lang="en-GB" dirty="0"/>
              <a:t>What is the Challenge?</a:t>
            </a:r>
          </a:p>
        </p:txBody>
      </p:sp>
      <p:pic>
        <p:nvPicPr>
          <p:cNvPr id="5" name="Content Placeholder 5"/>
          <p:cNvPicPr>
            <a:picLocks noGrp="1" noChangeAspect="1"/>
          </p:cNvPicPr>
          <p:nvPr>
            <p:ph idx="1"/>
          </p:nvPr>
        </p:nvPicPr>
        <p:blipFill>
          <a:blip r:embed="rId3"/>
          <a:stretch>
            <a:fillRect/>
          </a:stretch>
        </p:blipFill>
        <p:spPr>
          <a:xfrm>
            <a:off x="928444" y="1011736"/>
            <a:ext cx="10335111" cy="4834527"/>
          </a:xfrm>
          <a:prstGeom prst="rect">
            <a:avLst/>
          </a:prstGeom>
        </p:spPr>
      </p:pic>
    </p:spTree>
    <p:extLst>
      <p:ext uri="{BB962C8B-B14F-4D97-AF65-F5344CB8AC3E}">
        <p14:creationId xmlns:p14="http://schemas.microsoft.com/office/powerpoint/2010/main" val="384482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572F-3718-4924-A00F-2C30DA37BEF3}"/>
              </a:ext>
            </a:extLst>
          </p:cNvPr>
          <p:cNvSpPr>
            <a:spLocks noGrp="1"/>
          </p:cNvSpPr>
          <p:nvPr>
            <p:ph type="title"/>
          </p:nvPr>
        </p:nvSpPr>
        <p:spPr>
          <a:xfrm>
            <a:off x="677333" y="266810"/>
            <a:ext cx="9347815" cy="1320800"/>
          </a:xfrm>
        </p:spPr>
        <p:txBody>
          <a:bodyPr>
            <a:normAutofit/>
          </a:bodyPr>
          <a:lstStyle/>
          <a:p>
            <a:r>
              <a:rPr lang="en-GB" dirty="0">
                <a:hlinkClick r:id="rId3"/>
              </a:rPr>
              <a:t>Suffolk-Climate-Emergency-Plan.pdf (greensuffolk.org)</a:t>
            </a:r>
            <a:endParaRPr lang="en-GB" dirty="0"/>
          </a:p>
        </p:txBody>
      </p:sp>
      <p:pic>
        <p:nvPicPr>
          <p:cNvPr id="4" name="Picture 3">
            <a:extLst>
              <a:ext uri="{FF2B5EF4-FFF2-40B4-BE49-F238E27FC236}">
                <a16:creationId xmlns:a16="http://schemas.microsoft.com/office/drawing/2014/main" id="{F69F32B3-B07A-48C9-B264-30B6A772217C}"/>
              </a:ext>
            </a:extLst>
          </p:cNvPr>
          <p:cNvPicPr>
            <a:picLocks noChangeAspect="1"/>
          </p:cNvPicPr>
          <p:nvPr/>
        </p:nvPicPr>
        <p:blipFill rotWithShape="1">
          <a:blip r:embed="rId4"/>
          <a:srcRect l="63401" t="12925" r="19767" b="5215"/>
          <a:stretch/>
        </p:blipFill>
        <p:spPr>
          <a:xfrm>
            <a:off x="855406" y="1363698"/>
            <a:ext cx="3792840" cy="5188136"/>
          </a:xfrm>
          <a:prstGeom prst="rect">
            <a:avLst/>
          </a:prstGeom>
        </p:spPr>
      </p:pic>
      <p:pic>
        <p:nvPicPr>
          <p:cNvPr id="5" name="Picture 4">
            <a:extLst>
              <a:ext uri="{FF2B5EF4-FFF2-40B4-BE49-F238E27FC236}">
                <a16:creationId xmlns:a16="http://schemas.microsoft.com/office/drawing/2014/main" id="{200EB3CA-0515-477D-ABB0-711EF9519CF5}"/>
              </a:ext>
            </a:extLst>
          </p:cNvPr>
          <p:cNvPicPr>
            <a:picLocks noChangeAspect="1"/>
          </p:cNvPicPr>
          <p:nvPr/>
        </p:nvPicPr>
        <p:blipFill rotWithShape="1">
          <a:blip r:embed="rId5"/>
          <a:srcRect l="52936" t="36838" r="21076" b="19457"/>
          <a:stretch/>
        </p:blipFill>
        <p:spPr>
          <a:xfrm>
            <a:off x="4826319" y="2612064"/>
            <a:ext cx="5754820" cy="2721936"/>
          </a:xfrm>
          <a:prstGeom prst="rect">
            <a:avLst/>
          </a:prstGeom>
        </p:spPr>
      </p:pic>
      <p:pic>
        <p:nvPicPr>
          <p:cNvPr id="6" name="Picture 5">
            <a:extLst>
              <a:ext uri="{FF2B5EF4-FFF2-40B4-BE49-F238E27FC236}">
                <a16:creationId xmlns:a16="http://schemas.microsoft.com/office/drawing/2014/main" id="{1A464390-BFD0-46CA-92E9-B1D210F987CE}"/>
              </a:ext>
            </a:extLst>
          </p:cNvPr>
          <p:cNvPicPr>
            <a:picLocks noChangeAspect="1"/>
          </p:cNvPicPr>
          <p:nvPr/>
        </p:nvPicPr>
        <p:blipFill>
          <a:blip r:embed="rId6"/>
          <a:stretch>
            <a:fillRect/>
          </a:stretch>
        </p:blipFill>
        <p:spPr>
          <a:xfrm>
            <a:off x="9480669" y="275303"/>
            <a:ext cx="2459576" cy="703817"/>
          </a:xfrm>
          <a:prstGeom prst="rect">
            <a:avLst/>
          </a:prstGeom>
        </p:spPr>
      </p:pic>
    </p:spTree>
    <p:extLst>
      <p:ext uri="{BB962C8B-B14F-4D97-AF65-F5344CB8AC3E}">
        <p14:creationId xmlns:p14="http://schemas.microsoft.com/office/powerpoint/2010/main" val="4154644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D0547D-7C32-4609-8A4F-6247E8D4659F}"/>
              </a:ext>
            </a:extLst>
          </p:cNvPr>
          <p:cNvSpPr>
            <a:spLocks noGrp="1"/>
          </p:cNvSpPr>
          <p:nvPr>
            <p:ph type="body" sz="quarter" idx="11"/>
          </p:nvPr>
        </p:nvSpPr>
        <p:spPr>
          <a:xfrm>
            <a:off x="350438" y="91598"/>
            <a:ext cx="7449155" cy="473869"/>
          </a:xfrm>
        </p:spPr>
        <p:txBody>
          <a:bodyPr>
            <a:normAutofit fontScale="62500" lnSpcReduction="20000"/>
          </a:bodyPr>
          <a:lstStyle/>
          <a:p>
            <a:r>
              <a:rPr lang="en-US" sz="3600" b="1" dirty="0">
                <a:latin typeface="Verdana" panose="020B0604030504040204" pitchFamily="34" charset="0"/>
                <a:ea typeface="Verdana" panose="020B0604030504040204" pitchFamily="34" charset="0"/>
              </a:rPr>
              <a:t>Existing Council energy strategies &amp; plans </a:t>
            </a:r>
            <a:endParaRPr lang="x-none" sz="3600" b="1" dirty="0">
              <a:latin typeface="Verdana" panose="020B060403050404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CDD6D481-2121-4EA6-BB7B-73AE6F55995B}"/>
              </a:ext>
            </a:extLst>
          </p:cNvPr>
          <p:cNvSpPr>
            <a:spLocks noGrp="1"/>
          </p:cNvSpPr>
          <p:nvPr>
            <p:ph type="body" sz="quarter" idx="10"/>
          </p:nvPr>
        </p:nvSpPr>
        <p:spPr>
          <a:xfrm>
            <a:off x="350438" y="1604957"/>
            <a:ext cx="4209247" cy="313038"/>
          </a:xfrm>
        </p:spPr>
        <p:txBody>
          <a:bodyPr/>
          <a:lstStyle/>
          <a:p>
            <a:pPr marL="0" indent="0">
              <a:buNone/>
            </a:pPr>
            <a:r>
              <a:rPr lang="en-US" sz="1600" b="1" dirty="0">
                <a:latin typeface="Verdana" panose="020B0604030504040204" pitchFamily="34" charset="0"/>
                <a:ea typeface="Verdana" panose="020B0604030504040204" pitchFamily="34" charset="0"/>
              </a:rPr>
              <a:t>Existing energy strategies &amp; plans</a:t>
            </a:r>
          </a:p>
          <a:p>
            <a:pPr marL="0" indent="0">
              <a:buNone/>
            </a:pPr>
            <a:endParaRPr lang="en-US" b="1" u="sng" dirty="0"/>
          </a:p>
        </p:txBody>
      </p:sp>
      <p:pic>
        <p:nvPicPr>
          <p:cNvPr id="6" name="Picture 5">
            <a:extLst>
              <a:ext uri="{FF2B5EF4-FFF2-40B4-BE49-F238E27FC236}">
                <a16:creationId xmlns:a16="http://schemas.microsoft.com/office/drawing/2014/main" id="{DCF0C30C-78D7-4F67-8901-56D09C44E819}"/>
              </a:ext>
            </a:extLst>
          </p:cNvPr>
          <p:cNvPicPr>
            <a:picLocks noChangeAspect="1"/>
          </p:cNvPicPr>
          <p:nvPr/>
        </p:nvPicPr>
        <p:blipFill>
          <a:blip r:embed="rId3"/>
          <a:stretch>
            <a:fillRect/>
          </a:stretch>
        </p:blipFill>
        <p:spPr>
          <a:xfrm>
            <a:off x="442788" y="2132856"/>
            <a:ext cx="3938028" cy="4199732"/>
          </a:xfrm>
          <a:prstGeom prst="rect">
            <a:avLst/>
          </a:prstGeom>
        </p:spPr>
      </p:pic>
      <p:sp>
        <p:nvSpPr>
          <p:cNvPr id="7" name="Rectangle 6">
            <a:extLst>
              <a:ext uri="{FF2B5EF4-FFF2-40B4-BE49-F238E27FC236}">
                <a16:creationId xmlns:a16="http://schemas.microsoft.com/office/drawing/2014/main" id="{03BF9F31-AA59-4034-91B7-11C638259A62}"/>
              </a:ext>
            </a:extLst>
          </p:cNvPr>
          <p:cNvSpPr/>
          <p:nvPr/>
        </p:nvSpPr>
        <p:spPr>
          <a:xfrm>
            <a:off x="2638522" y="5337327"/>
            <a:ext cx="2120900" cy="660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8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7545C11-4EFC-4B42-95C7-A93D4C36CBFB}"/>
              </a:ext>
            </a:extLst>
          </p:cNvPr>
          <p:cNvSpPr txBox="1"/>
          <p:nvPr/>
        </p:nvSpPr>
        <p:spPr>
          <a:xfrm>
            <a:off x="2679274" y="5286228"/>
            <a:ext cx="2120900" cy="723275"/>
          </a:xfrm>
          <a:prstGeom prst="rect">
            <a:avLst/>
          </a:prstGeom>
          <a:noFill/>
        </p:spPr>
        <p:txBody>
          <a:bodyPr wrap="square" rtlCol="0">
            <a:spAutoFit/>
          </a:bodyPr>
          <a:lstStyle/>
          <a:p>
            <a:endParaRPr lang="en-GB" sz="600" b="1" dirty="0">
              <a:solidFill>
                <a:schemeClr val="bg1"/>
              </a:solidFill>
              <a:latin typeface="Arial" panose="020B0604020202020204" pitchFamily="34" charset="0"/>
              <a:cs typeface="Arial" panose="020B0604020202020204" pitchFamily="34" charset="0"/>
            </a:endParaRPr>
          </a:p>
          <a:p>
            <a:r>
              <a:rPr lang="en-GB" sz="700" b="1" dirty="0">
                <a:solidFill>
                  <a:schemeClr val="bg1"/>
                </a:solidFill>
                <a:latin typeface="Arial" panose="020B0604020202020204" pitchFamily="34" charset="0"/>
                <a:cs typeface="Arial" panose="020B0604020202020204" pitchFamily="34" charset="0"/>
              </a:rPr>
              <a:t>Suffolk Climate Emergency (community)</a:t>
            </a:r>
          </a:p>
          <a:p>
            <a:endParaRPr lang="en-GB" sz="700" b="1" dirty="0">
              <a:solidFill>
                <a:schemeClr val="bg1"/>
              </a:solidFill>
              <a:latin typeface="Arial" panose="020B0604020202020204" pitchFamily="34" charset="0"/>
              <a:cs typeface="Arial" panose="020B0604020202020204" pitchFamily="34" charset="0"/>
            </a:endParaRPr>
          </a:p>
          <a:p>
            <a:r>
              <a:rPr lang="en-GB" sz="700" b="1" dirty="0">
                <a:solidFill>
                  <a:schemeClr val="bg1"/>
                </a:solidFill>
                <a:latin typeface="Arial" panose="020B0604020202020204" pitchFamily="34" charset="0"/>
                <a:cs typeface="Arial" panose="020B0604020202020204" pitchFamily="34" charset="0"/>
              </a:rPr>
              <a:t>West Suffolk Climate (Council)</a:t>
            </a:r>
          </a:p>
          <a:p>
            <a:endParaRPr lang="en-GB" sz="700" b="1" dirty="0">
              <a:solidFill>
                <a:schemeClr val="bg1"/>
              </a:solidFill>
              <a:latin typeface="Arial" panose="020B0604020202020204" pitchFamily="34" charset="0"/>
              <a:cs typeface="Arial" panose="020B0604020202020204" pitchFamily="34" charset="0"/>
            </a:endParaRPr>
          </a:p>
          <a:p>
            <a:r>
              <a:rPr lang="en-GB" sz="700" b="1" dirty="0">
                <a:solidFill>
                  <a:schemeClr val="bg1"/>
                </a:solidFill>
                <a:latin typeface="Arial" panose="020B0604020202020204" pitchFamily="34" charset="0"/>
                <a:cs typeface="Arial" panose="020B0604020202020204" pitchFamily="34" charset="0"/>
              </a:rPr>
              <a:t>West Suffolk Energy Investment Strategy</a:t>
            </a:r>
          </a:p>
        </p:txBody>
      </p:sp>
      <p:pic>
        <p:nvPicPr>
          <p:cNvPr id="9" name="Picture 8">
            <a:extLst>
              <a:ext uri="{FF2B5EF4-FFF2-40B4-BE49-F238E27FC236}">
                <a16:creationId xmlns:a16="http://schemas.microsoft.com/office/drawing/2014/main" id="{A56E8B49-B1AE-405E-A995-2711AE56D6AE}"/>
              </a:ext>
            </a:extLst>
          </p:cNvPr>
          <p:cNvPicPr>
            <a:picLocks noChangeAspect="1"/>
          </p:cNvPicPr>
          <p:nvPr/>
        </p:nvPicPr>
        <p:blipFill>
          <a:blip r:embed="rId4"/>
          <a:stretch>
            <a:fillRect/>
          </a:stretch>
        </p:blipFill>
        <p:spPr>
          <a:xfrm>
            <a:off x="6936669" y="4611034"/>
            <a:ext cx="2616809" cy="1217120"/>
          </a:xfrm>
          <a:prstGeom prst="rect">
            <a:avLst/>
          </a:prstGeom>
        </p:spPr>
      </p:pic>
      <p:pic>
        <p:nvPicPr>
          <p:cNvPr id="10" name="Picture 9">
            <a:extLst>
              <a:ext uri="{FF2B5EF4-FFF2-40B4-BE49-F238E27FC236}">
                <a16:creationId xmlns:a16="http://schemas.microsoft.com/office/drawing/2014/main" id="{0F6CE93D-BEC2-45C3-9641-450E833E03BD}"/>
              </a:ext>
            </a:extLst>
          </p:cNvPr>
          <p:cNvPicPr>
            <a:picLocks noChangeAspect="1"/>
          </p:cNvPicPr>
          <p:nvPr/>
        </p:nvPicPr>
        <p:blipFill>
          <a:blip r:embed="rId5"/>
          <a:stretch>
            <a:fillRect/>
          </a:stretch>
        </p:blipFill>
        <p:spPr>
          <a:xfrm>
            <a:off x="9813036" y="4279227"/>
            <a:ext cx="2091898" cy="2623091"/>
          </a:xfrm>
          <a:prstGeom prst="rect">
            <a:avLst/>
          </a:prstGeom>
        </p:spPr>
      </p:pic>
      <p:sp>
        <p:nvSpPr>
          <p:cNvPr id="19" name="Text Placeholder 2">
            <a:extLst>
              <a:ext uri="{FF2B5EF4-FFF2-40B4-BE49-F238E27FC236}">
                <a16:creationId xmlns:a16="http://schemas.microsoft.com/office/drawing/2014/main" id="{B586DF64-8129-4A78-AE16-453F826A4F8E}"/>
              </a:ext>
            </a:extLst>
          </p:cNvPr>
          <p:cNvSpPr txBox="1">
            <a:spLocks/>
          </p:cNvSpPr>
          <p:nvPr/>
        </p:nvSpPr>
        <p:spPr>
          <a:xfrm>
            <a:off x="4800175" y="1638406"/>
            <a:ext cx="7272490" cy="24718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Verdana" panose="020B0604030504040204" pitchFamily="34" charset="0"/>
                <a:ea typeface="Verdana" panose="020B0604030504040204" pitchFamily="34" charset="0"/>
              </a:rPr>
              <a:t>Development of energy strategies &amp; plans</a:t>
            </a:r>
          </a:p>
          <a:p>
            <a:pPr marL="0" indent="0">
              <a:buNone/>
            </a:pPr>
            <a:endParaRPr lang="en-US" sz="300" b="1" u="sng" dirty="0">
              <a:latin typeface="Verdana" panose="020B0604030504040204" pitchFamily="34" charset="0"/>
              <a:ea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rPr>
              <a:t>1998</a:t>
            </a:r>
            <a:r>
              <a:rPr lang="en-US" sz="1100" dirty="0">
                <a:latin typeface="Verdana" panose="020B0604030504040204" pitchFamily="34" charset="0"/>
                <a:ea typeface="Verdana" panose="020B0604030504040204" pitchFamily="34" charset="0"/>
              </a:rPr>
              <a:t>	First environmental action plan - St Edmundsbury Agenda 21</a:t>
            </a:r>
          </a:p>
          <a:p>
            <a:pPr marL="0" indent="0">
              <a:buNone/>
            </a:pPr>
            <a:r>
              <a:rPr lang="en-US" sz="1100" b="1" dirty="0">
                <a:latin typeface="Verdana" panose="020B0604030504040204" pitchFamily="34" charset="0"/>
                <a:ea typeface="Verdana" panose="020B0604030504040204" pitchFamily="34" charset="0"/>
              </a:rPr>
              <a:t>2003</a:t>
            </a:r>
            <a:r>
              <a:rPr lang="en-US" sz="1100" dirty="0">
                <a:latin typeface="Verdana" panose="020B0604030504040204" pitchFamily="34" charset="0"/>
                <a:ea typeface="Verdana" panose="020B0604030504040204" pitchFamily="34" charset="0"/>
              </a:rPr>
              <a:t>	First ISO14001 accredited environmental policy – St Edmundsbury</a:t>
            </a:r>
            <a:endParaRPr lang="en-US" sz="1100" b="1" u="sng" dirty="0">
              <a:latin typeface="Verdana" panose="020B0604030504040204" pitchFamily="34" charset="0"/>
              <a:ea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rPr>
              <a:t>2007</a:t>
            </a:r>
            <a:r>
              <a:rPr lang="en-US" sz="1100" dirty="0">
                <a:latin typeface="Verdana" panose="020B0604030504040204" pitchFamily="34" charset="0"/>
                <a:ea typeface="Verdana" panose="020B0604030504040204" pitchFamily="34" charset="0"/>
              </a:rPr>
              <a:t>	First review/policy statement - St Edmundsbury Climate Change &amp; Energy Dependency</a:t>
            </a:r>
          </a:p>
          <a:p>
            <a:pPr marL="0" indent="0">
              <a:buNone/>
            </a:pPr>
            <a:r>
              <a:rPr lang="en-US" sz="1100" b="1" dirty="0">
                <a:latin typeface="Verdana" panose="020B0604030504040204" pitchFamily="34" charset="0"/>
                <a:ea typeface="Verdana" panose="020B0604030504040204" pitchFamily="34" charset="0"/>
              </a:rPr>
              <a:t>2009	</a:t>
            </a:r>
            <a:r>
              <a:rPr lang="en-US" sz="1100" dirty="0">
                <a:latin typeface="Verdana" panose="020B0604030504040204" pitchFamily="34" charset="0"/>
                <a:ea typeface="Verdana" panose="020B0604030504040204" pitchFamily="34" charset="0"/>
              </a:rPr>
              <a:t>First County-wide policy statement – as part of Suffolk Creating the Greenest County</a:t>
            </a:r>
          </a:p>
          <a:p>
            <a:pPr marL="0" indent="0">
              <a:buNone/>
            </a:pPr>
            <a:r>
              <a:rPr lang="en-US" sz="1100" b="1" dirty="0">
                <a:latin typeface="Verdana" panose="020B0604030504040204" pitchFamily="34" charset="0"/>
                <a:ea typeface="Verdana" panose="020B0604030504040204" pitchFamily="34" charset="0"/>
              </a:rPr>
              <a:t>2015</a:t>
            </a:r>
            <a:r>
              <a:rPr lang="en-US" sz="1100" dirty="0">
                <a:latin typeface="Verdana" panose="020B0604030504040204" pitchFamily="34" charset="0"/>
                <a:ea typeface="Verdana" panose="020B0604030504040204" pitchFamily="34" charset="0"/>
              </a:rPr>
              <a:t>	Community Energy Plan</a:t>
            </a:r>
          </a:p>
          <a:p>
            <a:pPr marL="0" indent="0">
              <a:buNone/>
            </a:pPr>
            <a:r>
              <a:rPr lang="en-US" sz="1100" b="1" dirty="0">
                <a:latin typeface="Verdana" panose="020B0604030504040204" pitchFamily="34" charset="0"/>
                <a:ea typeface="Verdana" panose="020B0604030504040204" pitchFamily="34" charset="0"/>
              </a:rPr>
              <a:t>2017</a:t>
            </a:r>
            <a:r>
              <a:rPr lang="en-US" sz="1100" dirty="0">
                <a:latin typeface="Verdana" panose="020B0604030504040204" pitchFamily="34" charset="0"/>
                <a:ea typeface="Verdana" panose="020B0604030504040204" pitchFamily="34" charset="0"/>
              </a:rPr>
              <a:t>	Third Suffolk Climate Action Plan </a:t>
            </a:r>
          </a:p>
          <a:p>
            <a:pPr marL="0" indent="0">
              <a:buNone/>
            </a:pPr>
            <a:r>
              <a:rPr lang="en-US" sz="1100" b="1" dirty="0">
                <a:latin typeface="Verdana" panose="020B0604030504040204" pitchFamily="34" charset="0"/>
                <a:ea typeface="Verdana" panose="020B0604030504040204" pitchFamily="34" charset="0"/>
              </a:rPr>
              <a:t>2018</a:t>
            </a:r>
            <a:r>
              <a:rPr lang="en-US" sz="1100" dirty="0">
                <a:latin typeface="Verdana" panose="020B0604030504040204" pitchFamily="34" charset="0"/>
                <a:ea typeface="Verdana" panose="020B0604030504040204" pitchFamily="34" charset="0"/>
              </a:rPr>
              <a:t>	First West Suffolk Energy Investment Framework</a:t>
            </a:r>
          </a:p>
          <a:p>
            <a:pPr marL="0" indent="0">
              <a:buNone/>
            </a:pPr>
            <a:r>
              <a:rPr lang="en-US" sz="1100" b="1" dirty="0">
                <a:latin typeface="Verdana" panose="020B0604030504040204" pitchFamily="34" charset="0"/>
                <a:ea typeface="Verdana" panose="020B0604030504040204" pitchFamily="34" charset="0"/>
              </a:rPr>
              <a:t>2019</a:t>
            </a:r>
            <a:r>
              <a:rPr lang="en-US" sz="1100" dirty="0">
                <a:latin typeface="Verdana" panose="020B0604030504040204" pitchFamily="34" charset="0"/>
                <a:ea typeface="Verdana" panose="020B0604030504040204" pitchFamily="34" charset="0"/>
              </a:rPr>
              <a:t>	First Climate Emergencies declared in West Suffolk and across Suffolk</a:t>
            </a:r>
            <a:endParaRPr lang="en-US" sz="1100" b="1" u="sng" dirty="0">
              <a:latin typeface="Verdana" panose="020B0604030504040204" pitchFamily="34" charset="0"/>
              <a:ea typeface="Verdana" panose="020B0604030504040204" pitchFamily="34" charset="0"/>
            </a:endParaRPr>
          </a:p>
        </p:txBody>
      </p:sp>
      <p:pic>
        <p:nvPicPr>
          <p:cNvPr id="21" name="Picture 20">
            <a:extLst>
              <a:ext uri="{FF2B5EF4-FFF2-40B4-BE49-F238E27FC236}">
                <a16:creationId xmlns:a16="http://schemas.microsoft.com/office/drawing/2014/main" id="{CB4C4764-8810-4C4C-9866-735717C1766B}"/>
              </a:ext>
            </a:extLst>
          </p:cNvPr>
          <p:cNvPicPr>
            <a:picLocks noChangeAspect="1"/>
          </p:cNvPicPr>
          <p:nvPr/>
        </p:nvPicPr>
        <p:blipFill>
          <a:blip r:embed="rId6"/>
          <a:stretch>
            <a:fillRect/>
          </a:stretch>
        </p:blipFill>
        <p:spPr>
          <a:xfrm>
            <a:off x="4867552" y="4354851"/>
            <a:ext cx="1809559" cy="2471845"/>
          </a:xfrm>
          <a:prstGeom prst="rect">
            <a:avLst/>
          </a:prstGeom>
        </p:spPr>
      </p:pic>
    </p:spTree>
    <p:extLst>
      <p:ext uri="{BB962C8B-B14F-4D97-AF65-F5344CB8AC3E}">
        <p14:creationId xmlns:p14="http://schemas.microsoft.com/office/powerpoint/2010/main" val="8022031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7AE70-10CC-4B31-A751-8547B0400BEC}"/>
              </a:ext>
            </a:extLst>
          </p:cNvPr>
          <p:cNvPicPr>
            <a:picLocks noChangeAspect="1"/>
          </p:cNvPicPr>
          <p:nvPr/>
        </p:nvPicPr>
        <p:blipFill>
          <a:blip r:embed="rId2"/>
          <a:stretch>
            <a:fillRect/>
          </a:stretch>
        </p:blipFill>
        <p:spPr>
          <a:xfrm>
            <a:off x="3866483" y="603087"/>
            <a:ext cx="4124901" cy="5868219"/>
          </a:xfrm>
          <a:prstGeom prst="rect">
            <a:avLst/>
          </a:prstGeom>
          <a:ln>
            <a:solidFill>
              <a:schemeClr val="accent1"/>
            </a:solidFill>
          </a:ln>
        </p:spPr>
      </p:pic>
      <p:pic>
        <p:nvPicPr>
          <p:cNvPr id="8" name="Picture 7">
            <a:extLst>
              <a:ext uri="{FF2B5EF4-FFF2-40B4-BE49-F238E27FC236}">
                <a16:creationId xmlns:a16="http://schemas.microsoft.com/office/drawing/2014/main" id="{2EB0603C-1164-4B4C-8CF3-AF747E24F02F}"/>
              </a:ext>
            </a:extLst>
          </p:cNvPr>
          <p:cNvPicPr>
            <a:picLocks noChangeAspect="1"/>
          </p:cNvPicPr>
          <p:nvPr/>
        </p:nvPicPr>
        <p:blipFill>
          <a:blip r:embed="rId3"/>
          <a:stretch>
            <a:fillRect/>
          </a:stretch>
        </p:blipFill>
        <p:spPr>
          <a:xfrm>
            <a:off x="0" y="603088"/>
            <a:ext cx="4010585" cy="5792008"/>
          </a:xfrm>
          <a:prstGeom prst="rect">
            <a:avLst/>
          </a:prstGeom>
          <a:ln>
            <a:solidFill>
              <a:schemeClr val="accent1"/>
            </a:solidFill>
          </a:ln>
        </p:spPr>
      </p:pic>
      <p:pic>
        <p:nvPicPr>
          <p:cNvPr id="10" name="Picture 9">
            <a:extLst>
              <a:ext uri="{FF2B5EF4-FFF2-40B4-BE49-F238E27FC236}">
                <a16:creationId xmlns:a16="http://schemas.microsoft.com/office/drawing/2014/main" id="{F54AD0C4-6369-4A19-AF91-07ACE598660C}"/>
              </a:ext>
            </a:extLst>
          </p:cNvPr>
          <p:cNvPicPr>
            <a:picLocks noChangeAspect="1"/>
          </p:cNvPicPr>
          <p:nvPr/>
        </p:nvPicPr>
        <p:blipFill>
          <a:blip r:embed="rId4"/>
          <a:stretch>
            <a:fillRect/>
          </a:stretch>
        </p:blipFill>
        <p:spPr>
          <a:xfrm>
            <a:off x="7991384" y="603086"/>
            <a:ext cx="4067743" cy="5782482"/>
          </a:xfrm>
          <a:prstGeom prst="rect">
            <a:avLst/>
          </a:prstGeom>
          <a:ln>
            <a:solidFill>
              <a:schemeClr val="accent1"/>
            </a:solidFill>
          </a:ln>
        </p:spPr>
      </p:pic>
    </p:spTree>
    <p:extLst>
      <p:ext uri="{BB962C8B-B14F-4D97-AF65-F5344CB8AC3E}">
        <p14:creationId xmlns:p14="http://schemas.microsoft.com/office/powerpoint/2010/main" val="250468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D423-6C29-411A-9BD9-C3B6E2AB288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331E8FB-D62D-41E9-A111-DA07F765ED7A}"/>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142680B9-24FA-42AD-80D1-20856710AE1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893D66BA-6090-4FEE-A9EE-5E5741263BBF}"/>
              </a:ext>
            </a:extLst>
          </p:cNvPr>
          <p:cNvPicPr>
            <a:picLocks noChangeAspect="1"/>
          </p:cNvPicPr>
          <p:nvPr/>
        </p:nvPicPr>
        <p:blipFill>
          <a:blip r:embed="rId2"/>
          <a:stretch>
            <a:fillRect/>
          </a:stretch>
        </p:blipFill>
        <p:spPr>
          <a:xfrm>
            <a:off x="246186" y="280471"/>
            <a:ext cx="11184152" cy="6577529"/>
          </a:xfrm>
          <a:prstGeom prst="rect">
            <a:avLst/>
          </a:prstGeom>
        </p:spPr>
      </p:pic>
    </p:spTree>
    <p:extLst>
      <p:ext uri="{BB962C8B-B14F-4D97-AF65-F5344CB8AC3E}">
        <p14:creationId xmlns:p14="http://schemas.microsoft.com/office/powerpoint/2010/main" val="705444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2690"/>
          <p:cNvSpPr/>
          <p:nvPr/>
        </p:nvSpPr>
        <p:spPr>
          <a:xfrm>
            <a:off x="4653250" y="1975650"/>
            <a:ext cx="332639" cy="302400"/>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2783"/>
          <p:cNvSpPr/>
          <p:nvPr/>
        </p:nvSpPr>
        <p:spPr>
          <a:xfrm>
            <a:off x="9786361" y="1983210"/>
            <a:ext cx="332640" cy="28728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2645"/>
          <p:cNvSpPr/>
          <p:nvPr/>
        </p:nvSpPr>
        <p:spPr>
          <a:xfrm>
            <a:off x="2089746" y="4136334"/>
            <a:ext cx="332640" cy="24192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2525"/>
          <p:cNvSpPr>
            <a:spLocks noChangeAspect="1"/>
          </p:cNvSpPr>
          <p:nvPr/>
        </p:nvSpPr>
        <p:spPr>
          <a:xfrm>
            <a:off x="2060784" y="1948542"/>
            <a:ext cx="356616" cy="35661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2562"/>
          <p:cNvSpPr/>
          <p:nvPr/>
        </p:nvSpPr>
        <p:spPr>
          <a:xfrm>
            <a:off x="4679155" y="411453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2588"/>
          <p:cNvSpPr/>
          <p:nvPr/>
        </p:nvSpPr>
        <p:spPr>
          <a:xfrm>
            <a:off x="7246461" y="4110267"/>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Picture 36">
            <a:extLst>
              <a:ext uri="{FF2B5EF4-FFF2-40B4-BE49-F238E27FC236}">
                <a16:creationId xmlns:a16="http://schemas.microsoft.com/office/drawing/2014/main" id="{877DDC4D-5EB9-D447-BFA8-A95774A057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73336" y="14415"/>
            <a:ext cx="2017077" cy="797264"/>
          </a:xfrm>
          <a:prstGeom prst="rect">
            <a:avLst/>
          </a:prstGeom>
        </p:spPr>
      </p:pic>
      <p:pic>
        <p:nvPicPr>
          <p:cNvPr id="36" name="Picture 35">
            <a:extLst>
              <a:ext uri="{FF2B5EF4-FFF2-40B4-BE49-F238E27FC236}">
                <a16:creationId xmlns:a16="http://schemas.microsoft.com/office/drawing/2014/main" id="{5190A700-070A-4453-ADE1-02F94D2CC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67" y="206193"/>
            <a:ext cx="3097429" cy="1091741"/>
          </a:xfrm>
          <a:prstGeom prst="rect">
            <a:avLst/>
          </a:prstGeom>
        </p:spPr>
      </p:pic>
      <p:pic>
        <p:nvPicPr>
          <p:cNvPr id="15" name="Content Placeholder 5" descr="A car parked in front of a house&#10;&#10;Description automatically generated">
            <a:extLst>
              <a:ext uri="{FF2B5EF4-FFF2-40B4-BE49-F238E27FC236}">
                <a16:creationId xmlns:a16="http://schemas.microsoft.com/office/drawing/2014/main" id="{24EB5DC5-1534-4B99-9E93-A59CCC55234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46224" y="1508760"/>
            <a:ext cx="5734310" cy="4301873"/>
          </a:xfrm>
          <a:prstGeom prst="rect">
            <a:avLst/>
          </a:prstGeom>
        </p:spPr>
      </p:pic>
      <p:sp>
        <p:nvSpPr>
          <p:cNvPr id="16" name="Text Placeholder 1">
            <a:extLst>
              <a:ext uri="{FF2B5EF4-FFF2-40B4-BE49-F238E27FC236}">
                <a16:creationId xmlns:a16="http://schemas.microsoft.com/office/drawing/2014/main" id="{13B5E1DE-FF27-433B-A364-3F503FF94CF5}"/>
              </a:ext>
            </a:extLst>
          </p:cNvPr>
          <p:cNvSpPr>
            <a:spLocks noGrp="1"/>
          </p:cNvSpPr>
          <p:nvPr>
            <p:ph type="body" sz="quarter" idx="11"/>
          </p:nvPr>
        </p:nvSpPr>
        <p:spPr>
          <a:xfrm>
            <a:off x="277167" y="1456949"/>
            <a:ext cx="5507761" cy="5194857"/>
          </a:xfrm>
        </p:spPr>
        <p:txBody>
          <a:bodyPr>
            <a:normAutofit fontScale="92500" lnSpcReduction="20000"/>
          </a:bodyPr>
          <a:lstStyle/>
          <a:p>
            <a:r>
              <a:rPr lang="en-GB" b="1" dirty="0"/>
              <a:t>ACCESS PROJECT        </a:t>
            </a:r>
          </a:p>
          <a:p>
            <a:endParaRPr lang="en-GB" b="1" dirty="0">
              <a:solidFill>
                <a:srgbClr val="7030A0"/>
              </a:solidFill>
            </a:endParaRPr>
          </a:p>
          <a:p>
            <a:r>
              <a:rPr lang="en-GB" b="1" dirty="0">
                <a:solidFill>
                  <a:srgbClr val="7030A0"/>
                </a:solidFill>
              </a:rPr>
              <a:t>What do we want?</a:t>
            </a:r>
          </a:p>
          <a:p>
            <a:endParaRPr lang="en-GB" dirty="0"/>
          </a:p>
          <a:p>
            <a:r>
              <a:rPr lang="en-GB" sz="2400" dirty="0">
                <a:solidFill>
                  <a:srgbClr val="7030A0"/>
                </a:solidFill>
              </a:rPr>
              <a:t>To work with technology partner/s to demonstrate peer to peer trading on business like this.</a:t>
            </a:r>
          </a:p>
          <a:p>
            <a:endParaRPr lang="en-GB" sz="2400" dirty="0">
              <a:solidFill>
                <a:srgbClr val="7030A0"/>
              </a:solidFill>
            </a:endParaRPr>
          </a:p>
          <a:p>
            <a:r>
              <a:rPr lang="en-GB" sz="2400" dirty="0">
                <a:solidFill>
                  <a:srgbClr val="7030A0"/>
                </a:solidFill>
              </a:rPr>
              <a:t>Can incorporate low carbon energy generated on or off site, stored if necessary to cope with demand.</a:t>
            </a:r>
          </a:p>
          <a:p>
            <a:endParaRPr lang="en-GB" sz="2400" dirty="0">
              <a:solidFill>
                <a:srgbClr val="7030A0"/>
              </a:solidFill>
            </a:endParaRPr>
          </a:p>
          <a:p>
            <a:r>
              <a:rPr lang="en-GB" sz="2400" dirty="0">
                <a:solidFill>
                  <a:srgbClr val="7030A0"/>
                </a:solidFill>
              </a:rPr>
              <a:t>Work with the businesses on demand side reduction and improve their energy management and efficiency.</a:t>
            </a:r>
          </a:p>
        </p:txBody>
      </p:sp>
    </p:spTree>
    <p:extLst>
      <p:ext uri="{BB962C8B-B14F-4D97-AF65-F5344CB8AC3E}">
        <p14:creationId xmlns:p14="http://schemas.microsoft.com/office/powerpoint/2010/main" val="2816348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2690"/>
          <p:cNvSpPr/>
          <p:nvPr/>
        </p:nvSpPr>
        <p:spPr>
          <a:xfrm>
            <a:off x="4653250" y="1975650"/>
            <a:ext cx="332639" cy="302400"/>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92" name="Shape 2783"/>
          <p:cNvSpPr/>
          <p:nvPr/>
        </p:nvSpPr>
        <p:spPr>
          <a:xfrm>
            <a:off x="9786361" y="1983210"/>
            <a:ext cx="332640" cy="28728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94" name="Shape 2645"/>
          <p:cNvSpPr/>
          <p:nvPr/>
        </p:nvSpPr>
        <p:spPr>
          <a:xfrm>
            <a:off x="2089746" y="4136334"/>
            <a:ext cx="332640" cy="24192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98" name="Shape 2525"/>
          <p:cNvSpPr>
            <a:spLocks noChangeAspect="1"/>
          </p:cNvSpPr>
          <p:nvPr/>
        </p:nvSpPr>
        <p:spPr>
          <a:xfrm>
            <a:off x="2060784" y="1948542"/>
            <a:ext cx="356616" cy="35661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99" name="Shape 2562"/>
          <p:cNvSpPr/>
          <p:nvPr/>
        </p:nvSpPr>
        <p:spPr>
          <a:xfrm>
            <a:off x="4679155" y="411453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00" name="Shape 2588"/>
          <p:cNvSpPr/>
          <p:nvPr/>
        </p:nvSpPr>
        <p:spPr>
          <a:xfrm>
            <a:off x="7246461" y="4110267"/>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Open Sans" panose="020B0606030504020204" pitchFamily="34" charset="0"/>
              <a:ea typeface="Open Sans" panose="020B0606030504020204" pitchFamily="34" charset="0"/>
              <a:cs typeface="Open Sans" panose="020B0606030504020204" pitchFamily="34" charset="0"/>
              <a:sym typeface="Gill Sans"/>
            </a:endParaRPr>
          </a:p>
        </p:txBody>
      </p:sp>
      <p:pic>
        <p:nvPicPr>
          <p:cNvPr id="36" name="Picture 35">
            <a:extLst>
              <a:ext uri="{FF2B5EF4-FFF2-40B4-BE49-F238E27FC236}">
                <a16:creationId xmlns:a16="http://schemas.microsoft.com/office/drawing/2014/main" id="{5190A700-070A-4453-ADE1-02F94D2CC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67" y="206193"/>
            <a:ext cx="3097429" cy="1091741"/>
          </a:xfrm>
          <a:prstGeom prst="rect">
            <a:avLst/>
          </a:prstGeom>
        </p:spPr>
      </p:pic>
      <p:sp>
        <p:nvSpPr>
          <p:cNvPr id="12" name="Text Placeholder 1">
            <a:extLst>
              <a:ext uri="{FF2B5EF4-FFF2-40B4-BE49-F238E27FC236}">
                <a16:creationId xmlns:a16="http://schemas.microsoft.com/office/drawing/2014/main" id="{EBCB8B94-4E87-4A80-923D-DCE9A0A31BFA}"/>
              </a:ext>
            </a:extLst>
          </p:cNvPr>
          <p:cNvSpPr>
            <a:spLocks noGrp="1"/>
          </p:cNvSpPr>
          <p:nvPr>
            <p:ph type="body" sz="quarter" idx="11"/>
          </p:nvPr>
        </p:nvSpPr>
        <p:spPr>
          <a:xfrm>
            <a:off x="541735" y="1346636"/>
            <a:ext cx="10609700" cy="969552"/>
          </a:xfrm>
        </p:spPr>
        <p:txBody>
          <a:bodyPr/>
          <a:lstStyle/>
          <a:p>
            <a:r>
              <a:rPr lang="en-GB" dirty="0">
                <a:solidFill>
                  <a:srgbClr val="7030A0"/>
                </a:solidFill>
              </a:rPr>
              <a:t>What are we looking for</a:t>
            </a:r>
            <a:endParaRPr lang="en-GB" dirty="0"/>
          </a:p>
        </p:txBody>
      </p:sp>
      <p:sp>
        <p:nvSpPr>
          <p:cNvPr id="13" name="TextBox 12">
            <a:extLst>
              <a:ext uri="{FF2B5EF4-FFF2-40B4-BE49-F238E27FC236}">
                <a16:creationId xmlns:a16="http://schemas.microsoft.com/office/drawing/2014/main" id="{1B799689-D4A6-4A47-8941-F962E64F4947}"/>
              </a:ext>
            </a:extLst>
          </p:cNvPr>
          <p:cNvSpPr txBox="1"/>
          <p:nvPr/>
        </p:nvSpPr>
        <p:spPr>
          <a:xfrm>
            <a:off x="1463214" y="2361886"/>
            <a:ext cx="9145414" cy="369332"/>
          </a:xfrm>
          <a:prstGeom prst="rect">
            <a:avLst/>
          </a:prstGeom>
          <a:noFill/>
        </p:spPr>
        <p:txBody>
          <a:bodyPr wrap="square" rtlCol="0">
            <a:spAutoFit/>
          </a:bodyPr>
          <a:lstStyle/>
          <a:p>
            <a:pPr defTabSz="914217"/>
            <a:endParaRPr lang="en-GB" sz="900" dirty="0">
              <a:solidFill>
                <a:srgbClr val="070708"/>
              </a:solidFill>
              <a:latin typeface="Calibri" panose="020F0502020204030204"/>
            </a:endParaRPr>
          </a:p>
          <a:p>
            <a:pPr defTabSz="914217"/>
            <a:endParaRPr lang="en-GB" sz="900" dirty="0">
              <a:solidFill>
                <a:srgbClr val="070708"/>
              </a:solidFill>
              <a:latin typeface="Calibri" panose="020F0502020204030204"/>
            </a:endParaRPr>
          </a:p>
        </p:txBody>
      </p:sp>
      <p:sp>
        <p:nvSpPr>
          <p:cNvPr id="2" name="Rectangle 1">
            <a:extLst>
              <a:ext uri="{FF2B5EF4-FFF2-40B4-BE49-F238E27FC236}">
                <a16:creationId xmlns:a16="http://schemas.microsoft.com/office/drawing/2014/main" id="{096E0B50-3264-40E3-A03A-9B797A0BAF1D}"/>
              </a:ext>
            </a:extLst>
          </p:cNvPr>
          <p:cNvSpPr/>
          <p:nvPr/>
        </p:nvSpPr>
        <p:spPr>
          <a:xfrm>
            <a:off x="1022404" y="2161321"/>
            <a:ext cx="10027033" cy="3893374"/>
          </a:xfrm>
          <a:prstGeom prst="rect">
            <a:avLst/>
          </a:prstGeom>
        </p:spPr>
        <p:txBody>
          <a:bodyPr wrap="square">
            <a:spAutoFit/>
          </a:bodyPr>
          <a:lstStyle/>
          <a:p>
            <a:pPr marL="160777" indent="-160777" defTabSz="914217">
              <a:buFont typeface="Arial" panose="020B0604020202020204" pitchFamily="34" charset="0"/>
              <a:buChar char="•"/>
            </a:pPr>
            <a:r>
              <a:rPr lang="en-GB" sz="2200" dirty="0">
                <a:solidFill>
                  <a:srgbClr val="7030A0"/>
                </a:solidFill>
                <a:latin typeface="Calibri" panose="020F0502020204030204"/>
              </a:rPr>
              <a:t>Engage 50 businesses, with a view to work with around 10-15 to actually deliver technology/services and trial peer to peer energy trading</a:t>
            </a:r>
          </a:p>
          <a:p>
            <a:pPr marL="160777" indent="-160777" defTabSz="914217">
              <a:buFont typeface="Arial" panose="020B0604020202020204" pitchFamily="34" charset="0"/>
              <a:buChar char="•"/>
            </a:pPr>
            <a:r>
              <a:rPr lang="en-GB" sz="2200" dirty="0">
                <a:solidFill>
                  <a:srgbClr val="7030A0"/>
                </a:solidFill>
                <a:latin typeface="Calibri" panose="020F0502020204030204"/>
              </a:rPr>
              <a:t>Actual energy data for a baseline and then to demonstrate benefits, savings.</a:t>
            </a:r>
          </a:p>
          <a:p>
            <a:pPr marL="160777" indent="-160777" defTabSz="914217">
              <a:buFont typeface="Arial" panose="020B0604020202020204" pitchFamily="34" charset="0"/>
              <a:buChar char="•"/>
            </a:pPr>
            <a:r>
              <a:rPr lang="en-GB" sz="2200" dirty="0">
                <a:solidFill>
                  <a:srgbClr val="7030A0"/>
                </a:solidFill>
                <a:latin typeface="Calibri" panose="020F0502020204030204"/>
              </a:rPr>
              <a:t>Energy saving – could be actual saving or a shift in energy consumption periods.</a:t>
            </a:r>
          </a:p>
          <a:p>
            <a:pPr marL="160777" indent="-160777" defTabSz="914217">
              <a:buFont typeface="Arial" panose="020B0604020202020204" pitchFamily="34" charset="0"/>
              <a:buChar char="•"/>
            </a:pPr>
            <a:r>
              <a:rPr lang="en-GB" sz="2200" dirty="0">
                <a:solidFill>
                  <a:srgbClr val="7030A0"/>
                </a:solidFill>
                <a:latin typeface="Calibri" panose="020F0502020204030204"/>
              </a:rPr>
              <a:t>Measure and manage the local grid and support efficient use of the generated, stored and used energy, data collection of present performance to start as soon as possible.</a:t>
            </a:r>
          </a:p>
          <a:p>
            <a:pPr marL="160777" indent="-160777" defTabSz="914217">
              <a:buFont typeface="Arial" panose="020B0604020202020204" pitchFamily="34" charset="0"/>
              <a:buChar char="•"/>
            </a:pPr>
            <a:r>
              <a:rPr lang="en-GB" sz="2200" dirty="0">
                <a:solidFill>
                  <a:srgbClr val="7030A0"/>
                </a:solidFill>
                <a:latin typeface="Calibri" panose="020F0502020204030204"/>
              </a:rPr>
              <a:t>Save 600,000 kWh and 250 tonnes Carbon dioxide (CO</a:t>
            </a:r>
            <a:r>
              <a:rPr lang="en-GB" sz="2200" baseline="-25000" dirty="0">
                <a:solidFill>
                  <a:srgbClr val="7030A0"/>
                </a:solidFill>
                <a:latin typeface="Calibri" panose="020F0502020204030204"/>
              </a:rPr>
              <a:t>2</a:t>
            </a:r>
            <a:r>
              <a:rPr lang="en-GB" sz="2200" dirty="0">
                <a:solidFill>
                  <a:srgbClr val="7030A0"/>
                </a:solidFill>
                <a:latin typeface="Calibri" panose="020F0502020204030204"/>
              </a:rPr>
              <a:t>) annually due to the project</a:t>
            </a:r>
          </a:p>
          <a:p>
            <a:pPr marL="160777" indent="-160777" defTabSz="914217">
              <a:buFont typeface="Arial" panose="020B0604020202020204" pitchFamily="34" charset="0"/>
              <a:buChar char="•"/>
            </a:pPr>
            <a:r>
              <a:rPr lang="en-GB" sz="2200" dirty="0">
                <a:solidFill>
                  <a:srgbClr val="7030A0"/>
                </a:solidFill>
                <a:latin typeface="Calibri" panose="020F0502020204030204"/>
              </a:rPr>
              <a:t>15% energy efficiency improvement across participating businesses</a:t>
            </a:r>
          </a:p>
          <a:p>
            <a:pPr marL="160777" indent="-160777" defTabSz="914217">
              <a:buFont typeface="Arial" panose="020B0604020202020204" pitchFamily="34" charset="0"/>
              <a:buChar char="•"/>
            </a:pPr>
            <a:r>
              <a:rPr lang="en-GB" sz="2200" dirty="0">
                <a:solidFill>
                  <a:srgbClr val="7030A0"/>
                </a:solidFill>
                <a:latin typeface="Calibri" panose="020F0502020204030204"/>
              </a:rPr>
              <a:t>Assess the potential to upscale across the Eastern Power Network.</a:t>
            </a:r>
          </a:p>
          <a:p>
            <a:pPr marL="160777" indent="-160777" defTabSz="914217">
              <a:buFont typeface="Arial" panose="020B0604020202020204" pitchFamily="34" charset="0"/>
              <a:buChar char="•"/>
            </a:pPr>
            <a:endParaRPr lang="en-GB" sz="2700" dirty="0">
              <a:solidFill>
                <a:srgbClr val="7030A0"/>
              </a:solidFill>
              <a:latin typeface="Calibri" panose="020F0502020204030204"/>
            </a:endParaRPr>
          </a:p>
        </p:txBody>
      </p:sp>
    </p:spTree>
    <p:extLst>
      <p:ext uri="{BB962C8B-B14F-4D97-AF65-F5344CB8AC3E}">
        <p14:creationId xmlns:p14="http://schemas.microsoft.com/office/powerpoint/2010/main" val="1011048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68BF0-B68B-467D-809E-D710EF83CF13}"/>
              </a:ext>
            </a:extLst>
          </p:cNvPr>
          <p:cNvSpPr txBox="1"/>
          <p:nvPr/>
        </p:nvSpPr>
        <p:spPr>
          <a:xfrm>
            <a:off x="551384" y="260648"/>
            <a:ext cx="756084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West Suffolk Solar for Business- launched in 2015</a:t>
            </a:r>
          </a:p>
        </p:txBody>
      </p:sp>
      <p:sp>
        <p:nvSpPr>
          <p:cNvPr id="3" name="TextBox 2">
            <a:extLst>
              <a:ext uri="{FF2B5EF4-FFF2-40B4-BE49-F238E27FC236}">
                <a16:creationId xmlns:a16="http://schemas.microsoft.com/office/drawing/2014/main" id="{ED8AC0AC-01F4-465A-9B5B-E0A61A4DDAD4}"/>
              </a:ext>
            </a:extLst>
          </p:cNvPr>
          <p:cNvSpPr txBox="1"/>
          <p:nvPr/>
        </p:nvSpPr>
        <p:spPr>
          <a:xfrm>
            <a:off x="0" y="1456255"/>
            <a:ext cx="8064896" cy="48320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Invested £3.1 million in roof mounted solar across 60 sites with a total installed capacity of 4MW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Delivered savings on electricity expenditure to a range of businesses and organisations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Council fully funded, own and install the solar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with a 25 year lease signed between the council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and landlord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Council sell the electricity to the business at 10 p/kWh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pic>
        <p:nvPicPr>
          <p:cNvPr id="6" name="Picture 2">
            <a:extLst>
              <a:ext uri="{FF2B5EF4-FFF2-40B4-BE49-F238E27FC236}">
                <a16:creationId xmlns:a16="http://schemas.microsoft.com/office/drawing/2014/main" id="{9BFEB746-A601-4A21-8D63-813DF3FFB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2492896"/>
            <a:ext cx="4752528"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1530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86B30F"/>
      </a:accent1>
      <a:accent2>
        <a:srgbClr val="333399"/>
      </a:accent2>
      <a:accent3>
        <a:srgbClr val="FFFFFF"/>
      </a:accent3>
      <a:accent4>
        <a:srgbClr val="000000"/>
      </a:accent4>
      <a:accent5>
        <a:srgbClr val="C3D6AA"/>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300" b="0" i="0" u="none" strike="noStrike" cap="none" normalizeH="0" baseline="0" smtClean="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300" b="0" i="0" u="none" strike="noStrike" cap="none" normalizeH="0" baseline="0" smtClean="0">
            <a:ln>
              <a:noFill/>
            </a:ln>
            <a:solidFill>
              <a:srgbClr val="000000"/>
            </a:solidFill>
            <a:effectLst/>
            <a:latin typeface="Gill Sans"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Custom Design">
  <a:themeElements>
    <a:clrScheme name="ACCESS">
      <a:dk1>
        <a:srgbClr val="070708"/>
      </a:dk1>
      <a:lt1>
        <a:srgbClr val="FFFFFF"/>
      </a:lt1>
      <a:dk2>
        <a:srgbClr val="494949"/>
      </a:dk2>
      <a:lt2>
        <a:srgbClr val="FFFFFF"/>
      </a:lt2>
      <a:accent1>
        <a:srgbClr val="98C322"/>
      </a:accent1>
      <a:accent2>
        <a:srgbClr val="275100"/>
      </a:accent2>
      <a:accent3>
        <a:srgbClr val="2C6566"/>
      </a:accent3>
      <a:accent4>
        <a:srgbClr val="459899"/>
      </a:accent4>
      <a:accent5>
        <a:srgbClr val="2E4757"/>
      </a:accent5>
      <a:accent6>
        <a:srgbClr val="DBDBDB"/>
      </a:accent6>
      <a:hlink>
        <a:srgbClr val="98C322"/>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FE035DC883E34B950CF42FA92EFBB1" ma:contentTypeVersion="13" ma:contentTypeDescription="Create a new document." ma:contentTypeScope="" ma:versionID="07ef67d54e9c009f048794b93295171a">
  <xsd:schema xmlns:xsd="http://www.w3.org/2001/XMLSchema" xmlns:xs="http://www.w3.org/2001/XMLSchema" xmlns:p="http://schemas.microsoft.com/office/2006/metadata/properties" xmlns:ns2="31efc8b7-5f37-4014-b044-8a90f3478e04" xmlns:ns3="f2ff2b3c-7c97-422f-9a52-24186987da4b" targetNamespace="http://schemas.microsoft.com/office/2006/metadata/properties" ma:root="true" ma:fieldsID="577783f36def1bf522fc7f7d2f7d5260" ns2:_="" ns3:_="">
    <xsd:import namespace="31efc8b7-5f37-4014-b044-8a90f3478e04"/>
    <xsd:import namespace="f2ff2b3c-7c97-422f-9a52-24186987d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fc8b7-5f37-4014-b044-8a90f3478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ff2b3c-7c97-422f-9a52-24186987da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47B6EC-60D9-4156-B558-73E816D41450}">
  <ds:schemaRefs>
    <ds:schemaRef ds:uri="http://schemas.microsoft.com/sharepoint/v3/contenttype/forms"/>
  </ds:schemaRefs>
</ds:datastoreItem>
</file>

<file path=customXml/itemProps2.xml><?xml version="1.0" encoding="utf-8"?>
<ds:datastoreItem xmlns:ds="http://schemas.openxmlformats.org/officeDocument/2006/customXml" ds:itemID="{D833ED30-4C3F-45EC-A807-857900A72B06}"/>
</file>

<file path=customXml/itemProps3.xml><?xml version="1.0" encoding="utf-8"?>
<ds:datastoreItem xmlns:ds="http://schemas.openxmlformats.org/officeDocument/2006/customXml" ds:itemID="{56E078A7-688B-4EE4-AEBF-B4A8974B0E66}">
  <ds:schemaRefs>
    <ds:schemaRef ds:uri="http://schemas.microsoft.com/office/2006/documentManagement/types"/>
    <ds:schemaRef ds:uri="http://schemas.microsoft.com/office/infopath/2007/PartnerControls"/>
    <ds:schemaRef ds:uri="3be1e62b-b60a-4bb0-86bc-df6f5d23a42f"/>
    <ds:schemaRef ds:uri="http://schemas.microsoft.com/office/2006/metadata/properties"/>
    <ds:schemaRef ds:uri="http://purl.org/dc/terms/"/>
    <ds:schemaRef ds:uri="http://purl.org/dc/dcmitype/"/>
    <ds:schemaRef ds:uri="http://purl.org/dc/elements/1.1/"/>
    <ds:schemaRef ds:uri="http://schemas.openxmlformats.org/package/2006/metadata/core-properties"/>
    <ds:schemaRef ds:uri="a95df3a9-a55c-411a-b85f-1c3ffe7894b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1244</TotalTime>
  <Words>1227</Words>
  <Application>Microsoft Office PowerPoint</Application>
  <PresentationFormat>Widescreen</PresentationFormat>
  <Paragraphs>182</Paragraphs>
  <Slides>19</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Arial</vt:lpstr>
      <vt:lpstr>Calibri</vt:lpstr>
      <vt:lpstr>Calibri Light</vt:lpstr>
      <vt:lpstr>Dax-Bold</vt:lpstr>
      <vt:lpstr>Gill Sans</vt:lpstr>
      <vt:lpstr>Open Sans</vt:lpstr>
      <vt:lpstr>Open Sans Light</vt:lpstr>
      <vt:lpstr>Trebuchet MS</vt:lpstr>
      <vt:lpstr>Verdana</vt:lpstr>
      <vt:lpstr>Wingdings 3</vt:lpstr>
      <vt:lpstr>Office Theme</vt:lpstr>
      <vt:lpstr>Title &amp; Bullets</vt:lpstr>
      <vt:lpstr>Facet</vt:lpstr>
      <vt:lpstr>Custom Design</vt:lpstr>
      <vt:lpstr>Blank Presentation</vt:lpstr>
      <vt:lpstr>     West Suffolk Council Energy in Business   </vt:lpstr>
      <vt:lpstr>What is the Challenge?</vt:lpstr>
      <vt:lpstr>Suffolk-Climate-Emergency-Plan.pdf (greensuffolk.org)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Stokes Sauces</vt:lpstr>
      <vt:lpstr>Precision Marketing</vt:lpstr>
      <vt:lpstr>PowerPoint Presentation</vt:lpstr>
      <vt:lpstr>PowerPoint Presentation</vt:lpstr>
      <vt:lpstr>PowerPoint Presentation</vt:lpstr>
      <vt:lpstr>Greenest County Awards 2021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Suffolk Growth "twilight" workshop:  Developing the Suffolk Visitor Economy – Enhancing the Great Outdoor experience</dc:title>
  <dc:creator>Kay Bonning-Schmitt</dc:creator>
  <cp:lastModifiedBy>Oswald, Andrew</cp:lastModifiedBy>
  <cp:revision>60</cp:revision>
  <dcterms:created xsi:type="dcterms:W3CDTF">2021-04-13T12:09:41Z</dcterms:created>
  <dcterms:modified xsi:type="dcterms:W3CDTF">2021-10-11T18:35:32Z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0x0101000EFE035DC883E34B950CF42FA92EFBB1</vt:lpwstr>
  </property>
</Properties>
</file>