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Lst>
  <p:notesMasterIdLst>
    <p:notesMasterId r:id="rId23"/>
  </p:notesMasterIdLst>
  <p:handoutMasterIdLst>
    <p:handoutMasterId r:id="rId24"/>
  </p:handoutMasterIdLst>
  <p:sldIdLst>
    <p:sldId id="504" r:id="rId5"/>
    <p:sldId id="553" r:id="rId6"/>
    <p:sldId id="563" r:id="rId7"/>
    <p:sldId id="555" r:id="rId8"/>
    <p:sldId id="556" r:id="rId9"/>
    <p:sldId id="564" r:id="rId10"/>
    <p:sldId id="558" r:id="rId11"/>
    <p:sldId id="543" r:id="rId12"/>
    <p:sldId id="526" r:id="rId13"/>
    <p:sldId id="539" r:id="rId14"/>
    <p:sldId id="545" r:id="rId15"/>
    <p:sldId id="548" r:id="rId16"/>
    <p:sldId id="549" r:id="rId17"/>
    <p:sldId id="551" r:id="rId18"/>
    <p:sldId id="546" r:id="rId19"/>
    <p:sldId id="562" r:id="rId20"/>
    <p:sldId id="560" r:id="rId21"/>
    <p:sldId id="544" r:id="rId22"/>
  </p:sldIdLst>
  <p:sldSz cx="12192000" cy="6858000"/>
  <p:notesSz cx="6889750" cy="1002188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1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Tomlin" initials="CT" lastIdx="52" clrIdx="0"/>
  <p:cmAuthor id="2" name="Chris Tomlin" initials="CT [2]" lastIdx="1" clrIdx="1"/>
  <p:cmAuthor id="3" name="Chris Tomlin" initials="CT [3]" lastIdx="1" clrIdx="2"/>
  <p:cmAuthor id="4" name="Chris Tomlin" initials="CT [2] [2]" lastIdx="1" clrIdx="3"/>
  <p:cmAuthor id="5" name="Chris Tomlin" initials="CT [4]" lastIdx="0" clrIdx="4"/>
  <p:cmAuthor id="6" name="Chris Tomlin" initials="CT [5]" lastIdx="1" clrIdx="5"/>
  <p:cmAuthor id="7" name="Chris Tomlin" initials="CT [2] [3]" lastIdx="1" clrIdx="6"/>
  <p:cmAuthor id="8" name="Chris Tomlin" initials="CT [2] [3] [2]" lastIdx="1" clrIdx="7"/>
  <p:cmAuthor id="9" name="Chris Tomlin" initials="CT [6]" lastIdx="1" clrIdx="8"/>
  <p:cmAuthor id="10" name="Chris Tomlin" initials="CT [2] [3] [2] [2]" lastIdx="1" clrIdx="9"/>
  <p:cmAuthor id="11" name="Chris Tomlin" initials="CT [6] [2]" lastIdx="1" clrIdx="10"/>
  <p:cmAuthor id="12" name="Chris Tomlin" initials="CT [6] [2] [2]" lastIdx="1" clrIdx="11"/>
  <p:cmAuthor id="13" name="Chris Tomlin" initials="CT [6] [2] [2] [2]" lastIdx="1" clrIdx="12"/>
  <p:cmAuthor id="14" name="Chris Tomlin" initials="CT [6] [2] [2] [2] [2]" lastIdx="1" clrIdx="13"/>
  <p:cmAuthor id="15" name="Chris Tomlin" initials="CT [7]" lastIdx="1" clrIdx="14"/>
  <p:cmAuthor id="16" name="Chris Tomlin" initials="CT [2] [4]" lastIdx="1" clrIdx="15"/>
  <p:cmAuthor id="17" name="Chris Tomlin" initials="CT [2] [4] [2]" lastIdx="1" clrIdx="16"/>
  <p:cmAuthor id="18" name="Chris Tomlin" initials="CT [2] [3] [3]" lastIdx="1" clrIdx="17"/>
  <p:cmAuthor id="19" name="Chris Tomlin" initials="CT [2] [3] [3] [2]" lastIdx="1" clrIdx="18"/>
  <p:cmAuthor id="20" name="Chris Tomlin" initials="CT [2] [3] [3] [2] [2]" lastIdx="1" clrIdx="19"/>
  <p:cmAuthor id="21" name="Chris Tomlin" initials="CT [8]" lastIdx="1" clrIdx="20"/>
  <p:cmAuthor id="22" name="Chris Tomlin" initials="CT [9]" lastIdx="1" clrIdx="21"/>
  <p:cmAuthor id="23" name="Chris Tomlin" initials="CT [2] [3] [3] [2] [2] [2]" lastIdx="1" clrIdx="22"/>
  <p:cmAuthor id="24" name="Chris Tomlin" initials="CT [10]" lastIdx="1" clrIdx="23"/>
  <p:cmAuthor id="25" name="Chris Tomlin" initials="CT [2] [5]" lastIdx="1" clrIdx="24"/>
  <p:cmAuthor id="26" name="Chris Tomlin" initials="CT [2] [5] [2]" lastIdx="1" clrIdx="25"/>
  <p:cmAuthor id="27" name="Chris Tomlin" initials="CT [2] [5] [2] [2]" lastIdx="1" clrIdx="26"/>
  <p:cmAuthor id="28" name="Chris Tomlin" initials="CT [11]" lastIdx="0" clrIdx="27"/>
  <p:cmAuthor id="29" name="Chris Tomlin" initials="CT [12]" lastIdx="1" clrIdx="28"/>
  <p:cmAuthor id="30" name="Chris Tomlin" initials="CT [2] [3] [3] [2] [2] [2] [2]" lastIdx="1" clrIdx="29"/>
  <p:cmAuthor id="31" name="Chris Tomlin" initials="CT [13]" lastIdx="1" clrIdx="30"/>
  <p:cmAuthor id="32" name="Chris Tomlin" initials="CT [14]" lastIdx="1" clrIdx="31"/>
  <p:cmAuthor id="33" name="Chris Tomlin" initials="CT [15]" lastIdx="1" clrIdx="32"/>
  <p:cmAuthor id="34" name="Chris Tomlin" initials="CT [16]" lastIdx="1" clrIdx="33"/>
  <p:cmAuthor id="35" name="Chris Tomlin" initials="CT [6] [2] [2] [2] [2] [2]" lastIdx="1" clrIdx="34"/>
  <p:cmAuthor id="36" name="Chris Tomlin" initials="CT [16] [2]" lastIdx="1" clrIdx="35"/>
  <p:cmAuthor id="37" name="Chris Tomlin" initials="CT [6] [2] [2] [2] [2] [2] [2]" lastIdx="1" clrIdx="36"/>
  <p:cmAuthor id="38" name="Jasmin Isherwood" initials="JI" lastIdx="17" clrIdx="37"/>
  <p:cmAuthor id="39" name="Pemberton-Eccles, Emma (Marketing Manchester)" initials="PE(M" lastIdx="73" clrIdx="38"/>
  <p:cmAuthor id="40" name="Felicity Chivers" initials="FC" lastIdx="8" clrIdx="3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28C"/>
    <a:srgbClr val="FF3399"/>
    <a:srgbClr val="042756"/>
    <a:srgbClr val="26CAD3"/>
    <a:srgbClr val="DBC79D"/>
    <a:srgbClr val="AE9E3B"/>
    <a:srgbClr val="BB2253"/>
    <a:srgbClr val="34006F"/>
    <a:srgbClr val="185C8D"/>
    <a:srgbClr val="668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2313B0-EA34-4A98-8767-3B12C33F66BA}" v="212" dt="2020-06-01T15:28:59.856"/>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9" autoAdjust="0"/>
    <p:restoredTop sz="70674" autoAdjust="0"/>
  </p:normalViewPr>
  <p:slideViewPr>
    <p:cSldViewPr snapToGrid="0" showGuides="1">
      <p:cViewPr varScale="1">
        <p:scale>
          <a:sx n="62" d="100"/>
          <a:sy n="62" d="100"/>
        </p:scale>
        <p:origin x="787" y="48"/>
      </p:cViewPr>
      <p:guideLst>
        <p:guide orient="horz" pos="2160"/>
        <p:guide pos="3840"/>
        <p:guide orient="horz" pos="1139"/>
      </p:guideLst>
    </p:cSldViewPr>
  </p:slideViewPr>
  <p:notesTextViewPr>
    <p:cViewPr>
      <p:scale>
        <a:sx n="3" d="2"/>
        <a:sy n="3" d="2"/>
      </p:scale>
      <p:origin x="0" y="0"/>
    </p:cViewPr>
  </p:notesTextViewPr>
  <p:sorterViewPr>
    <p:cViewPr>
      <p:scale>
        <a:sx n="100" d="100"/>
        <a:sy n="100" d="100"/>
      </p:scale>
      <p:origin x="0" y="-306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716DD448-BAB0-4CBA-A2D2-215B4916F7A7}" type="datetimeFigureOut">
              <a:rPr lang="en-GB" smtClean="0"/>
              <a:t>24/03/2021</a:t>
            </a:fld>
            <a:endParaRPr lang="en-GB" dirty="0"/>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9D6A0656-53A2-4F05-AF6C-2E8323300D9F}" type="slidenum">
              <a:rPr lang="en-GB" smtClean="0"/>
              <a:t>‹#›</a:t>
            </a:fld>
            <a:endParaRPr lang="en-GB" dirty="0"/>
          </a:p>
        </p:txBody>
      </p:sp>
    </p:spTree>
    <p:extLst>
      <p:ext uri="{BB962C8B-B14F-4D97-AF65-F5344CB8AC3E}">
        <p14:creationId xmlns:p14="http://schemas.microsoft.com/office/powerpoint/2010/main" val="348635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BBD2247F-D192-DD41-BB53-76B7322B67E4}" type="datetimeFigureOut">
              <a:rPr lang="en-GB" smtClean="0"/>
              <a:t>24/03/2021</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609CDCFA-5598-FF4D-A396-B44F1DB77C15}" type="slidenum">
              <a:rPr lang="en-GB" smtClean="0"/>
              <a:t>‹#›</a:t>
            </a:fld>
            <a:endParaRPr lang="en-GB" dirty="0"/>
          </a:p>
        </p:txBody>
      </p:sp>
    </p:spTree>
    <p:extLst>
      <p:ext uri="{BB962C8B-B14F-4D97-AF65-F5344CB8AC3E}">
        <p14:creationId xmlns:p14="http://schemas.microsoft.com/office/powerpoint/2010/main" val="151897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9CDCFA-5598-FF4D-A396-B44F1DB77C15}" type="slidenum">
              <a:rPr lang="en-GB" smtClean="0"/>
              <a:t>1</a:t>
            </a:fld>
            <a:endParaRPr lang="en-GB" dirty="0"/>
          </a:p>
        </p:txBody>
      </p:sp>
    </p:spTree>
    <p:extLst>
      <p:ext uri="{BB962C8B-B14F-4D97-AF65-F5344CB8AC3E}">
        <p14:creationId xmlns:p14="http://schemas.microsoft.com/office/powerpoint/2010/main" val="392535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9CDCFA-5598-FF4D-A396-B44F1DB77C15}" type="slidenum">
              <a:rPr lang="en-GB" smtClean="0"/>
              <a:t>11</a:t>
            </a:fld>
            <a:endParaRPr lang="en-GB" dirty="0"/>
          </a:p>
        </p:txBody>
      </p:sp>
    </p:spTree>
    <p:extLst>
      <p:ext uri="{BB962C8B-B14F-4D97-AF65-F5344CB8AC3E}">
        <p14:creationId xmlns:p14="http://schemas.microsoft.com/office/powerpoint/2010/main" val="234621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12</a:t>
            </a:fld>
            <a:endParaRPr lang="en-GB" dirty="0"/>
          </a:p>
        </p:txBody>
      </p:sp>
    </p:spTree>
    <p:extLst>
      <p:ext uri="{BB962C8B-B14F-4D97-AF65-F5344CB8AC3E}">
        <p14:creationId xmlns:p14="http://schemas.microsoft.com/office/powerpoint/2010/main" val="347194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09CDCFA-5598-FF4D-A396-B44F1DB77C15}" type="slidenum">
              <a:rPr lang="en-GB" smtClean="0"/>
              <a:t>13</a:t>
            </a:fld>
            <a:endParaRPr lang="en-GB" dirty="0"/>
          </a:p>
        </p:txBody>
      </p:sp>
    </p:spTree>
    <p:extLst>
      <p:ext uri="{BB962C8B-B14F-4D97-AF65-F5344CB8AC3E}">
        <p14:creationId xmlns:p14="http://schemas.microsoft.com/office/powerpoint/2010/main" val="260876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14</a:t>
            </a:fld>
            <a:endParaRPr lang="en-GB" dirty="0"/>
          </a:p>
        </p:txBody>
      </p:sp>
    </p:spTree>
    <p:extLst>
      <p:ext uri="{BB962C8B-B14F-4D97-AF65-F5344CB8AC3E}">
        <p14:creationId xmlns:p14="http://schemas.microsoft.com/office/powerpoint/2010/main" val="277451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LiveSlide
https://nationalcareers.service.gov.uk</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7338">
              <a:defRPr>
                <a:solidFill>
                  <a:schemeClr val="tx1"/>
                </a:solidFill>
                <a:latin typeface="Arial" panose="020B0604020202020204" pitchFamily="34" charset="0"/>
                <a:cs typeface="Arial" panose="020B0604020202020204" pitchFamily="34" charset="0"/>
              </a:defRPr>
            </a:lvl2pPr>
            <a:lvl3pPr marL="1154113" indent="-230188">
              <a:defRPr>
                <a:solidFill>
                  <a:schemeClr val="tx1"/>
                </a:solidFill>
                <a:latin typeface="Arial" panose="020B0604020202020204" pitchFamily="34" charset="0"/>
                <a:cs typeface="Arial" panose="020B0604020202020204" pitchFamily="34" charset="0"/>
              </a:defRPr>
            </a:lvl3pPr>
            <a:lvl4pPr marL="1617663" indent="-230188">
              <a:defRPr>
                <a:solidFill>
                  <a:schemeClr val="tx1"/>
                </a:solidFill>
                <a:latin typeface="Arial" panose="020B0604020202020204" pitchFamily="34" charset="0"/>
                <a:cs typeface="Arial" panose="020B0604020202020204" pitchFamily="34" charset="0"/>
              </a:defRPr>
            </a:lvl4pPr>
            <a:lvl5pPr marL="2079625" indent="-230188">
              <a:defRPr>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0ECE26-03CC-4437-AD03-4B07309575D7}" type="slidenum">
              <a:rPr lang="en-GB" altLang="en-US" smtClean="0">
                <a:ea typeface="MS PGothic" panose="020B0600070205080204" pitchFamily="34" charset="-128"/>
              </a:rPr>
              <a:pPr/>
              <a:t>17</a:t>
            </a:fld>
            <a:endParaRPr lang="en-GB" altLang="en-US" dirty="0">
              <a:ea typeface="MS PGothic" panose="020B0600070205080204" pitchFamily="34" charset="-128"/>
            </a:endParaRPr>
          </a:p>
        </p:txBody>
      </p:sp>
    </p:spTree>
    <p:extLst>
      <p:ext uri="{BB962C8B-B14F-4D97-AF65-F5344CB8AC3E}">
        <p14:creationId xmlns:p14="http://schemas.microsoft.com/office/powerpoint/2010/main" val="106138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2</a:t>
            </a:fld>
            <a:endParaRPr lang="en-GB" dirty="0"/>
          </a:p>
        </p:txBody>
      </p:sp>
    </p:spTree>
    <p:extLst>
      <p:ext uri="{BB962C8B-B14F-4D97-AF65-F5344CB8AC3E}">
        <p14:creationId xmlns:p14="http://schemas.microsoft.com/office/powerpoint/2010/main" val="216746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4</a:t>
            </a:fld>
            <a:endParaRPr lang="en-GB" dirty="0"/>
          </a:p>
        </p:txBody>
      </p:sp>
    </p:spTree>
    <p:extLst>
      <p:ext uri="{BB962C8B-B14F-4D97-AF65-F5344CB8AC3E}">
        <p14:creationId xmlns:p14="http://schemas.microsoft.com/office/powerpoint/2010/main" val="360041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5</a:t>
            </a:fld>
            <a:endParaRPr lang="en-GB" dirty="0"/>
          </a:p>
        </p:txBody>
      </p:sp>
    </p:spTree>
    <p:extLst>
      <p:ext uri="{BB962C8B-B14F-4D97-AF65-F5344CB8AC3E}">
        <p14:creationId xmlns:p14="http://schemas.microsoft.com/office/powerpoint/2010/main" val="125145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6</a:t>
            </a:fld>
            <a:endParaRPr lang="en-GB" dirty="0"/>
          </a:p>
        </p:txBody>
      </p:sp>
    </p:spTree>
    <p:extLst>
      <p:ext uri="{BB962C8B-B14F-4D97-AF65-F5344CB8AC3E}">
        <p14:creationId xmlns:p14="http://schemas.microsoft.com/office/powerpoint/2010/main" val="212633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7</a:t>
            </a:fld>
            <a:endParaRPr lang="en-GB" dirty="0"/>
          </a:p>
        </p:txBody>
      </p:sp>
    </p:spTree>
    <p:extLst>
      <p:ext uri="{BB962C8B-B14F-4D97-AF65-F5344CB8AC3E}">
        <p14:creationId xmlns:p14="http://schemas.microsoft.com/office/powerpoint/2010/main" val="154475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altLang="en-US" sz="1300" dirty="0"/>
          </a:p>
          <a:p>
            <a:endParaRPr lang="en-GB" b="0" dirty="0"/>
          </a:p>
        </p:txBody>
      </p:sp>
      <p:sp>
        <p:nvSpPr>
          <p:cNvPr id="4" name="Slide Number Placeholder 3"/>
          <p:cNvSpPr>
            <a:spLocks noGrp="1"/>
          </p:cNvSpPr>
          <p:nvPr>
            <p:ph type="sldNum" sz="quarter" idx="10"/>
          </p:nvPr>
        </p:nvSpPr>
        <p:spPr/>
        <p:txBody>
          <a:bodyPr/>
          <a:lstStyle/>
          <a:p>
            <a:fld id="{609CDCFA-5598-FF4D-A396-B44F1DB77C15}" type="slidenum">
              <a:rPr lang="en-GB" smtClean="0"/>
              <a:t>8</a:t>
            </a:fld>
            <a:endParaRPr lang="en-GB" dirty="0"/>
          </a:p>
        </p:txBody>
      </p:sp>
    </p:spTree>
    <p:extLst>
      <p:ext uri="{BB962C8B-B14F-4D97-AF65-F5344CB8AC3E}">
        <p14:creationId xmlns:p14="http://schemas.microsoft.com/office/powerpoint/2010/main" val="290204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9</a:t>
            </a:fld>
            <a:endParaRPr lang="en-GB" dirty="0"/>
          </a:p>
        </p:txBody>
      </p:sp>
    </p:spTree>
    <p:extLst>
      <p:ext uri="{BB962C8B-B14F-4D97-AF65-F5344CB8AC3E}">
        <p14:creationId xmlns:p14="http://schemas.microsoft.com/office/powerpoint/2010/main" val="240429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CDCFA-5598-FF4D-A396-B44F1DB77C15}" type="slidenum">
              <a:rPr lang="en-GB" smtClean="0"/>
              <a:t>10</a:t>
            </a:fld>
            <a:endParaRPr lang="en-GB" dirty="0"/>
          </a:p>
        </p:txBody>
      </p:sp>
    </p:spTree>
    <p:extLst>
      <p:ext uri="{BB962C8B-B14F-4D97-AF65-F5344CB8AC3E}">
        <p14:creationId xmlns:p14="http://schemas.microsoft.com/office/powerpoint/2010/main" val="3100933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slide" Target="../slides/slide8.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slide" Target="../slides/slide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slide" Target="../slides/slide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slide" Target="../slides/slide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slide" Target="../slides/slide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slide" Target="../slides/slide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slide" Target="../slides/slide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slide" Target="../slides/slide8.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slide" Target="../slides/slide8.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slide" Target="../slides/slide8.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slide" Target="../slides/slide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slide" Target="../slides/slide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slide" Target="../slides/slide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slide" Target="../slides/slide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5394906-0406-48C7-A492-9F64B1614184}"/>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44218" y="1189055"/>
            <a:ext cx="863245" cy="764213"/>
          </a:xfrm>
          <a:prstGeom prst="rect">
            <a:avLst/>
          </a:prstGeom>
        </p:spPr>
      </p:pic>
      <p:sp>
        <p:nvSpPr>
          <p:cNvPr id="2" name="Title 1"/>
          <p:cNvSpPr>
            <a:spLocks noGrp="1"/>
          </p:cNvSpPr>
          <p:nvPr>
            <p:ph type="ctrTitle"/>
          </p:nvPr>
        </p:nvSpPr>
        <p:spPr>
          <a:xfrm>
            <a:off x="1524000" y="2382049"/>
            <a:ext cx="9144000" cy="1208507"/>
          </a:xfrm>
        </p:spPr>
        <p:txBody>
          <a:bodyPr anchor="b"/>
          <a:lstStyle>
            <a:lvl1pPr algn="ctr">
              <a:defRPr sz="360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1524000" y="3657600"/>
            <a:ext cx="9144000" cy="1600200"/>
          </a:xfrm>
        </p:spPr>
        <p:txBody>
          <a:bodyPr/>
          <a:lstStyle>
            <a:lvl1pPr marL="0" indent="0" algn="ctr">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Text Placeholder 37"/>
          <p:cNvSpPr>
            <a:spLocks noGrp="1"/>
          </p:cNvSpPr>
          <p:nvPr>
            <p:ph type="body" sz="quarter" idx="23" hasCustomPrompt="1"/>
          </p:nvPr>
        </p:nvSpPr>
        <p:spPr>
          <a:xfrm>
            <a:off x="4098000" y="2096533"/>
            <a:ext cx="3996000" cy="142251"/>
          </a:xfrm>
          <a:custGeom>
            <a:avLst/>
            <a:gdLst>
              <a:gd name="connsiteX0" fmla="*/ 0 w 3996000"/>
              <a:gd name="connsiteY0" fmla="*/ 0 h 142251"/>
              <a:gd name="connsiteX1" fmla="*/ 556022 w 3996000"/>
              <a:gd name="connsiteY1" fmla="*/ 0 h 142251"/>
              <a:gd name="connsiteX2" fmla="*/ 3436022 w 3996000"/>
              <a:gd name="connsiteY2" fmla="*/ 0 h 142251"/>
              <a:gd name="connsiteX3" fmla="*/ 3996000 w 3996000"/>
              <a:gd name="connsiteY3" fmla="*/ 0 h 142251"/>
              <a:gd name="connsiteX4" fmla="*/ 3996000 w 3996000"/>
              <a:gd name="connsiteY4" fmla="*/ 18000 h 142251"/>
              <a:gd name="connsiteX5" fmla="*/ 3436022 w 3996000"/>
              <a:gd name="connsiteY5" fmla="*/ 18000 h 142251"/>
              <a:gd name="connsiteX6" fmla="*/ 2108524 w 3996000"/>
              <a:gd name="connsiteY6" fmla="*/ 18000 h 142251"/>
              <a:gd name="connsiteX7" fmla="*/ 1996023 w 3996000"/>
              <a:gd name="connsiteY7" fmla="*/ 142251 h 142251"/>
              <a:gd name="connsiteX8" fmla="*/ 1883522 w 3996000"/>
              <a:gd name="connsiteY8" fmla="*/ 18000 h 142251"/>
              <a:gd name="connsiteX9" fmla="*/ 556022 w 3996000"/>
              <a:gd name="connsiteY9" fmla="*/ 18000 h 142251"/>
              <a:gd name="connsiteX10" fmla="*/ 0 w 3996000"/>
              <a:gd name="connsiteY10" fmla="*/ 18000 h 1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6000" h="142251">
                <a:moveTo>
                  <a:pt x="0" y="0"/>
                </a:moveTo>
                <a:lnTo>
                  <a:pt x="556022" y="0"/>
                </a:lnTo>
                <a:lnTo>
                  <a:pt x="3436022" y="0"/>
                </a:lnTo>
                <a:lnTo>
                  <a:pt x="3996000" y="0"/>
                </a:lnTo>
                <a:lnTo>
                  <a:pt x="3996000" y="18000"/>
                </a:lnTo>
                <a:lnTo>
                  <a:pt x="3436022" y="18000"/>
                </a:lnTo>
                <a:lnTo>
                  <a:pt x="2108524" y="18000"/>
                </a:lnTo>
                <a:lnTo>
                  <a:pt x="1996023" y="142251"/>
                </a:lnTo>
                <a:lnTo>
                  <a:pt x="1883522" y="18000"/>
                </a:lnTo>
                <a:lnTo>
                  <a:pt x="556022" y="18000"/>
                </a:lnTo>
                <a:lnTo>
                  <a:pt x="0" y="18000"/>
                </a:lnTo>
                <a:close/>
              </a:path>
            </a:pathLst>
          </a:custGeom>
          <a:solidFill>
            <a:srgbClr val="FFFFFF"/>
          </a:solidFill>
        </p:spPr>
        <p:txBody>
          <a:bodyPr wrap="square">
            <a:noAutofit/>
          </a:bodyPr>
          <a:lstStyle>
            <a:lvl1pPr algn="ctr">
              <a:defRPr sz="1400"/>
            </a:lvl1pPr>
            <a:lvl2pPr algn="ctr">
              <a:defRPr sz="1200"/>
            </a:lvl2pPr>
            <a:lvl3pPr algn="ctr">
              <a:defRPr sz="1100"/>
            </a:lvl3pPr>
            <a:lvl4pPr algn="ctr">
              <a:defRPr sz="1050"/>
            </a:lvl4pPr>
            <a:lvl5pPr algn="ctr">
              <a:defRPr sz="1050"/>
            </a:lvl5pPr>
          </a:lstStyle>
          <a:p>
            <a:pPr lvl="0"/>
            <a:r>
              <a:rPr lang="en-US" dirty="0"/>
              <a:t>  </a:t>
            </a:r>
            <a:endParaRPr lang="en-GB" dirty="0"/>
          </a:p>
        </p:txBody>
      </p:sp>
      <p:sp>
        <p:nvSpPr>
          <p:cNvPr id="10" name="TextBox 9"/>
          <p:cNvSpPr txBox="1"/>
          <p:nvPr userDrawn="1"/>
        </p:nvSpPr>
        <p:spPr>
          <a:xfrm>
            <a:off x="4571144" y="6124354"/>
            <a:ext cx="3049712" cy="412658"/>
          </a:xfrm>
          <a:prstGeom prst="rect">
            <a:avLst/>
          </a:prstGeom>
          <a:noFill/>
        </p:spPr>
        <p:txBody>
          <a:bodyPr wrap="square" rtlCol="0" anchor="ctr">
            <a:noAutofit/>
          </a:bodyPr>
          <a:lstStyle/>
          <a:p>
            <a:pPr algn="ctr">
              <a:lnSpc>
                <a:spcPct val="90000"/>
              </a:lnSpc>
              <a:spcAft>
                <a:spcPts val="600"/>
              </a:spcAft>
            </a:pPr>
            <a:r>
              <a:rPr lang="en-GB" sz="1800" dirty="0">
                <a:solidFill>
                  <a:srgbClr val="FFFFFF"/>
                </a:solidFill>
              </a:rPr>
              <a:t>gceducationandskills.ac.uk</a:t>
            </a:r>
          </a:p>
        </p:txBody>
      </p:sp>
      <p:grpSp>
        <p:nvGrpSpPr>
          <p:cNvPr id="125" name="Group 124"/>
          <p:cNvGrpSpPr/>
          <p:nvPr userDrawn="1"/>
        </p:nvGrpSpPr>
        <p:grpSpPr>
          <a:xfrm>
            <a:off x="-3627175" y="0"/>
            <a:ext cx="3507558" cy="3745276"/>
            <a:chOff x="838199" y="1150070"/>
            <a:chExt cx="3507558" cy="3745276"/>
          </a:xfrm>
          <a:solidFill>
            <a:schemeClr val="tx1"/>
          </a:solidFill>
        </p:grpSpPr>
        <p:sp>
          <p:nvSpPr>
            <p:cNvPr id="126" name="Rectangle 125"/>
            <p:cNvSpPr/>
            <p:nvPr/>
          </p:nvSpPr>
          <p:spPr>
            <a:xfrm>
              <a:off x="838200" y="1150070"/>
              <a:ext cx="3507557" cy="37452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7" name="TextBox 126"/>
            <p:cNvSpPr txBox="1"/>
            <p:nvPr/>
          </p:nvSpPr>
          <p:spPr>
            <a:xfrm>
              <a:off x="838200" y="1150070"/>
              <a:ext cx="3507557" cy="646331"/>
            </a:xfrm>
            <a:prstGeom prst="rect">
              <a:avLst/>
            </a:prstGeom>
            <a:noFill/>
          </p:spPr>
          <p:txBody>
            <a:bodyPr wrap="square" rtlCol="0">
              <a:spAutoFit/>
            </a:bodyPr>
            <a:lstStyle/>
            <a:p>
              <a:pPr algn="ctr"/>
              <a:r>
                <a:rPr lang="en-GB" b="1" dirty="0">
                  <a:solidFill>
                    <a:schemeClr val="tx1"/>
                  </a:solidFill>
                  <a:latin typeface="+mj-lt"/>
                </a:rPr>
                <a:t>How to insert a </a:t>
              </a:r>
              <a:br>
                <a:rPr lang="en-GB" b="1" dirty="0">
                  <a:solidFill>
                    <a:schemeClr val="tx1"/>
                  </a:solidFill>
                  <a:latin typeface="+mj-lt"/>
                </a:rPr>
              </a:br>
              <a:r>
                <a:rPr lang="en-GB" b="1" dirty="0">
                  <a:solidFill>
                    <a:schemeClr val="tx1"/>
                  </a:solidFill>
                  <a:latin typeface="+mj-lt"/>
                </a:rPr>
                <a:t>background image</a:t>
              </a:r>
            </a:p>
          </p:txBody>
        </p:sp>
        <p:sp>
          <p:nvSpPr>
            <p:cNvPr id="128" name="Rectangle 127"/>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9" name="TextBox 128"/>
            <p:cNvSpPr txBox="1"/>
            <p:nvPr/>
          </p:nvSpPr>
          <p:spPr>
            <a:xfrm>
              <a:off x="838199" y="1867808"/>
              <a:ext cx="3507557" cy="523220"/>
            </a:xfrm>
            <a:prstGeom prst="rect">
              <a:avLst/>
            </a:prstGeom>
            <a:noFill/>
          </p:spPr>
          <p:txBody>
            <a:bodyPr wrap="square" rtlCol="0">
              <a:spAutoFit/>
            </a:bodyPr>
            <a:lstStyle/>
            <a:p>
              <a:r>
                <a:rPr lang="en-GB" sz="1400" b="1" dirty="0">
                  <a:solidFill>
                    <a:schemeClr val="tx1"/>
                  </a:solidFill>
                </a:rPr>
                <a:t>1. </a:t>
              </a:r>
              <a:r>
                <a:rPr lang="en-GB" sz="1400" dirty="0">
                  <a:solidFill>
                    <a:schemeClr val="tx1"/>
                  </a:solidFill>
                </a:rPr>
                <a:t>Right click on your slide and click </a:t>
              </a:r>
              <a:r>
                <a:rPr lang="en-GB" sz="1400" b="1" dirty="0">
                  <a:solidFill>
                    <a:schemeClr val="tx1"/>
                  </a:solidFill>
                </a:rPr>
                <a:t>Format Background</a:t>
              </a:r>
              <a:r>
                <a:rPr lang="en-GB" sz="1400" dirty="0">
                  <a:solidFill>
                    <a:schemeClr val="tx1"/>
                  </a:solidFill>
                </a:rPr>
                <a:t>.</a:t>
              </a:r>
            </a:p>
          </p:txBody>
        </p:sp>
        <p:sp>
          <p:nvSpPr>
            <p:cNvPr id="130" name="TextBox 129"/>
            <p:cNvSpPr txBox="1"/>
            <p:nvPr/>
          </p:nvSpPr>
          <p:spPr>
            <a:xfrm>
              <a:off x="838199" y="2415081"/>
              <a:ext cx="3507557" cy="738664"/>
            </a:xfrm>
            <a:prstGeom prst="rect">
              <a:avLst/>
            </a:prstGeom>
            <a:noFill/>
          </p:spPr>
          <p:txBody>
            <a:bodyPr wrap="square" rtlCol="0">
              <a:spAutoFit/>
            </a:bodyPr>
            <a:lstStyle/>
            <a:p>
              <a:r>
                <a:rPr lang="en-GB" sz="1400" b="1" dirty="0">
                  <a:solidFill>
                    <a:schemeClr val="tx1"/>
                  </a:solidFill>
                </a:rPr>
                <a:t>2. </a:t>
              </a:r>
              <a:r>
                <a:rPr lang="en-GB" sz="1400" dirty="0">
                  <a:solidFill>
                    <a:schemeClr val="tx1"/>
                  </a:solidFill>
                </a:rPr>
                <a:t>Click on </a:t>
              </a:r>
              <a:r>
                <a:rPr lang="en-GB" sz="1400" b="1" dirty="0">
                  <a:solidFill>
                    <a:schemeClr val="tx1"/>
                  </a:solidFill>
                </a:rPr>
                <a:t>Fill</a:t>
              </a:r>
              <a:r>
                <a:rPr lang="en-GB" sz="1400" dirty="0">
                  <a:solidFill>
                    <a:schemeClr val="tx1"/>
                  </a:solidFill>
                </a:rPr>
                <a:t> then </a:t>
              </a:r>
              <a:r>
                <a:rPr lang="en-GB" sz="1400" b="1" dirty="0">
                  <a:solidFill>
                    <a:schemeClr val="tx1"/>
                  </a:solidFill>
                </a:rPr>
                <a:t>Picture or Texture Fill</a:t>
              </a:r>
              <a:r>
                <a:rPr lang="en-GB" sz="1400" dirty="0">
                  <a:solidFill>
                    <a:schemeClr val="tx1"/>
                  </a:solidFill>
                </a:rPr>
                <a:t> and choose the image from your computer.</a:t>
              </a:r>
            </a:p>
          </p:txBody>
        </p:sp>
        <p:sp>
          <p:nvSpPr>
            <p:cNvPr id="131" name="TextBox 130"/>
            <p:cNvSpPr txBox="1"/>
            <p:nvPr/>
          </p:nvSpPr>
          <p:spPr>
            <a:xfrm>
              <a:off x="838199" y="3153745"/>
              <a:ext cx="3507557" cy="523220"/>
            </a:xfrm>
            <a:prstGeom prst="rect">
              <a:avLst/>
            </a:prstGeom>
            <a:noFill/>
          </p:spPr>
          <p:txBody>
            <a:bodyPr wrap="square" rtlCol="0">
              <a:spAutoFit/>
            </a:bodyPr>
            <a:lstStyle/>
            <a:p>
              <a:r>
                <a:rPr lang="en-GB" sz="1400" b="1" dirty="0">
                  <a:solidFill>
                    <a:schemeClr val="tx1"/>
                  </a:solidFill>
                </a:rPr>
                <a:t>3. </a:t>
              </a:r>
              <a:r>
                <a:rPr lang="en-GB" sz="1400" dirty="0">
                  <a:solidFill>
                    <a:schemeClr val="tx1"/>
                  </a:solidFill>
                </a:rPr>
                <a:t>Click </a:t>
              </a:r>
              <a:r>
                <a:rPr lang="en-GB" sz="1400" b="1" dirty="0">
                  <a:solidFill>
                    <a:schemeClr val="tx1"/>
                  </a:solidFill>
                </a:rPr>
                <a:t>Picture</a:t>
              </a:r>
              <a:r>
                <a:rPr lang="en-GB" sz="1400" dirty="0">
                  <a:solidFill>
                    <a:schemeClr val="tx1"/>
                  </a:solidFill>
                </a:rPr>
                <a:t> on the Format Background Menu to alter your image.</a:t>
              </a:r>
            </a:p>
          </p:txBody>
        </p:sp>
        <p:sp>
          <p:nvSpPr>
            <p:cNvPr id="132" name="TextBox 131"/>
            <p:cNvSpPr txBox="1"/>
            <p:nvPr/>
          </p:nvSpPr>
          <p:spPr>
            <a:xfrm>
              <a:off x="838199" y="3697078"/>
              <a:ext cx="3507557" cy="523220"/>
            </a:xfrm>
            <a:prstGeom prst="rect">
              <a:avLst/>
            </a:prstGeom>
            <a:noFill/>
          </p:spPr>
          <p:txBody>
            <a:bodyPr wrap="square" rtlCol="0">
              <a:spAutoFit/>
            </a:bodyPr>
            <a:lstStyle/>
            <a:p>
              <a:r>
                <a:rPr lang="en-GB" sz="1400" b="1" dirty="0">
                  <a:solidFill>
                    <a:schemeClr val="tx1"/>
                  </a:solidFill>
                </a:rPr>
                <a:t>4. </a:t>
              </a:r>
              <a:r>
                <a:rPr lang="en-GB" sz="1400" dirty="0">
                  <a:solidFill>
                    <a:schemeClr val="tx1"/>
                  </a:solidFill>
                </a:rPr>
                <a:t>Choose </a:t>
              </a:r>
              <a:r>
                <a:rPr lang="en-GB" sz="1400" b="1" dirty="0">
                  <a:solidFill>
                    <a:schemeClr val="tx1"/>
                  </a:solidFill>
                </a:rPr>
                <a:t>Picture Colour</a:t>
              </a:r>
              <a:r>
                <a:rPr lang="en-GB" sz="1400" dirty="0">
                  <a:solidFill>
                    <a:schemeClr val="tx1"/>
                  </a:solidFill>
                </a:rPr>
                <a:t> to adjust the Saturation, Tone, and Colour.</a:t>
              </a:r>
            </a:p>
          </p:txBody>
        </p:sp>
        <p:sp>
          <p:nvSpPr>
            <p:cNvPr id="133" name="TextBox 132"/>
            <p:cNvSpPr txBox="1"/>
            <p:nvPr/>
          </p:nvSpPr>
          <p:spPr>
            <a:xfrm>
              <a:off x="838199" y="4240412"/>
              <a:ext cx="3507557" cy="523220"/>
            </a:xfrm>
            <a:prstGeom prst="rect">
              <a:avLst/>
            </a:prstGeom>
            <a:noFill/>
          </p:spPr>
          <p:txBody>
            <a:bodyPr wrap="square" rtlCol="0">
              <a:spAutoFit/>
            </a:bodyPr>
            <a:lstStyle/>
            <a:p>
              <a:r>
                <a:rPr lang="en-GB" sz="1400" b="1" dirty="0">
                  <a:solidFill>
                    <a:schemeClr val="tx1"/>
                  </a:solidFill>
                </a:rPr>
                <a:t>5. </a:t>
              </a:r>
              <a:r>
                <a:rPr lang="en-GB" sz="1400" dirty="0">
                  <a:solidFill>
                    <a:schemeClr val="tx1"/>
                  </a:solidFill>
                </a:rPr>
                <a:t>Choose </a:t>
              </a:r>
              <a:r>
                <a:rPr lang="en-GB" sz="1400" b="1" dirty="0">
                  <a:solidFill>
                    <a:schemeClr val="tx1"/>
                  </a:solidFill>
                </a:rPr>
                <a:t>Picture Correction</a:t>
              </a:r>
              <a:r>
                <a:rPr lang="en-GB" sz="1400" dirty="0">
                  <a:solidFill>
                    <a:schemeClr val="tx1"/>
                  </a:solidFill>
                </a:rPr>
                <a:t> to adjust the Sharpness, Brightness, and Contrast.</a:t>
              </a:r>
            </a:p>
          </p:txBody>
        </p:sp>
      </p:grpSp>
      <p:sp>
        <p:nvSpPr>
          <p:cNvPr id="25" name="Rectangle 24">
            <a:hlinkClick r:id="rId5" action="ppaction://hlinksldjump"/>
            <a:extLst>
              <a:ext uri="{FF2B5EF4-FFF2-40B4-BE49-F238E27FC236}">
                <a16:creationId xmlns:a16="http://schemas.microsoft.com/office/drawing/2014/main" id="{2185D965-01E3-435C-A585-E0CE0021C111}"/>
              </a:ext>
            </a:extLst>
          </p:cNvPr>
          <p:cNvSpPr/>
          <p:nvPr userDrawn="1"/>
        </p:nvSpPr>
        <p:spPr>
          <a:xfrm>
            <a:off x="5662184" y="1329451"/>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7494047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cons">
    <p:spTree>
      <p:nvGrpSpPr>
        <p:cNvPr id="1" name=""/>
        <p:cNvGrpSpPr/>
        <p:nvPr/>
      </p:nvGrpSpPr>
      <p:grpSpPr>
        <a:xfrm>
          <a:off x="0" y="0"/>
          <a:ext cx="0" cy="0"/>
          <a:chOff x="0" y="0"/>
          <a:chExt cx="0" cy="0"/>
        </a:xfrm>
      </p:grpSpPr>
      <p:sp>
        <p:nvSpPr>
          <p:cNvPr id="29"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30"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7" name="Rectangle 6"/>
          <p:cNvSpPr/>
          <p:nvPr userDrawn="1"/>
        </p:nvSpPr>
        <p:spPr>
          <a:xfrm>
            <a:off x="0" y="2492376"/>
            <a:ext cx="12192000" cy="396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a:p>
        </p:txBody>
      </p:sp>
      <p:sp>
        <p:nvSpPr>
          <p:cNvPr id="6" name="Slide Number Placeholder 5"/>
          <p:cNvSpPr>
            <a:spLocks noGrp="1"/>
          </p:cNvSpPr>
          <p:nvPr>
            <p:ph type="sldNum" sz="quarter" idx="12"/>
          </p:nvPr>
        </p:nvSpPr>
        <p:spPr/>
        <p:txBody>
          <a:bodyPr/>
          <a:lstStyle/>
          <a:p>
            <a:fld id="{63FA1DD6-042A-49F4-B0CB-9F98D0703BA2}" type="slidenum">
              <a:rPr lang="en-GB" smtClean="0"/>
              <a:t>‹#›</a:t>
            </a:fld>
            <a:endParaRPr lang="en-GB" dirty="0"/>
          </a:p>
        </p:txBody>
      </p:sp>
      <p:sp>
        <p:nvSpPr>
          <p:cNvPr id="8" name="Text Placeholder 40"/>
          <p:cNvSpPr>
            <a:spLocks noGrp="1"/>
          </p:cNvSpPr>
          <p:nvPr>
            <p:ph type="body" sz="quarter" idx="18" hasCustomPrompt="1"/>
          </p:nvPr>
        </p:nvSpPr>
        <p:spPr>
          <a:xfrm>
            <a:off x="5796951" y="827499"/>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9" name="Text Placeholder 40"/>
          <p:cNvSpPr>
            <a:spLocks noGrp="1"/>
          </p:cNvSpPr>
          <p:nvPr>
            <p:ph type="body" sz="quarter" idx="19" hasCustomPrompt="1"/>
          </p:nvPr>
        </p:nvSpPr>
        <p:spPr>
          <a:xfrm>
            <a:off x="6168426" y="976271"/>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0" name="Text Placeholder 37"/>
          <p:cNvSpPr>
            <a:spLocks noGrp="1"/>
          </p:cNvSpPr>
          <p:nvPr>
            <p:ph type="body" sz="quarter" idx="23" hasCustomPrompt="1"/>
          </p:nvPr>
        </p:nvSpPr>
        <p:spPr>
          <a:xfrm>
            <a:off x="4098000" y="1821728"/>
            <a:ext cx="3996000" cy="142251"/>
          </a:xfrm>
          <a:custGeom>
            <a:avLst/>
            <a:gdLst>
              <a:gd name="connsiteX0" fmla="*/ 0 w 3996000"/>
              <a:gd name="connsiteY0" fmla="*/ 0 h 142251"/>
              <a:gd name="connsiteX1" fmla="*/ 556022 w 3996000"/>
              <a:gd name="connsiteY1" fmla="*/ 0 h 142251"/>
              <a:gd name="connsiteX2" fmla="*/ 3436022 w 3996000"/>
              <a:gd name="connsiteY2" fmla="*/ 0 h 142251"/>
              <a:gd name="connsiteX3" fmla="*/ 3996000 w 3996000"/>
              <a:gd name="connsiteY3" fmla="*/ 0 h 142251"/>
              <a:gd name="connsiteX4" fmla="*/ 3996000 w 3996000"/>
              <a:gd name="connsiteY4" fmla="*/ 18000 h 142251"/>
              <a:gd name="connsiteX5" fmla="*/ 3436022 w 3996000"/>
              <a:gd name="connsiteY5" fmla="*/ 18000 h 142251"/>
              <a:gd name="connsiteX6" fmla="*/ 2108524 w 3996000"/>
              <a:gd name="connsiteY6" fmla="*/ 18000 h 142251"/>
              <a:gd name="connsiteX7" fmla="*/ 1996023 w 3996000"/>
              <a:gd name="connsiteY7" fmla="*/ 142251 h 142251"/>
              <a:gd name="connsiteX8" fmla="*/ 1883522 w 3996000"/>
              <a:gd name="connsiteY8" fmla="*/ 18000 h 142251"/>
              <a:gd name="connsiteX9" fmla="*/ 556022 w 3996000"/>
              <a:gd name="connsiteY9" fmla="*/ 18000 h 142251"/>
              <a:gd name="connsiteX10" fmla="*/ 0 w 3996000"/>
              <a:gd name="connsiteY10" fmla="*/ 18000 h 1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6000" h="142251">
                <a:moveTo>
                  <a:pt x="0" y="0"/>
                </a:moveTo>
                <a:lnTo>
                  <a:pt x="556022" y="0"/>
                </a:lnTo>
                <a:lnTo>
                  <a:pt x="3436022" y="0"/>
                </a:lnTo>
                <a:lnTo>
                  <a:pt x="3996000" y="0"/>
                </a:lnTo>
                <a:lnTo>
                  <a:pt x="3996000" y="18000"/>
                </a:lnTo>
                <a:lnTo>
                  <a:pt x="3436022" y="18000"/>
                </a:lnTo>
                <a:lnTo>
                  <a:pt x="2108524" y="18000"/>
                </a:lnTo>
                <a:lnTo>
                  <a:pt x="1996023" y="142251"/>
                </a:lnTo>
                <a:lnTo>
                  <a:pt x="1883522" y="18000"/>
                </a:lnTo>
                <a:lnTo>
                  <a:pt x="556022" y="18000"/>
                </a:lnTo>
                <a:lnTo>
                  <a:pt x="0" y="18000"/>
                </a:lnTo>
                <a:close/>
              </a:path>
            </a:pathLst>
          </a:custGeom>
          <a:solidFill>
            <a:schemeClr val="accent2"/>
          </a:solidFill>
        </p:spPr>
        <p:txBody>
          <a:bodyPr wrap="square">
            <a:noAutofit/>
          </a:bodyPr>
          <a:lstStyle>
            <a:lvl1pPr algn="ctr">
              <a:defRPr sz="1400"/>
            </a:lvl1pPr>
            <a:lvl2pPr algn="ctr">
              <a:defRPr sz="1200"/>
            </a:lvl2pPr>
            <a:lvl3pPr algn="ctr">
              <a:defRPr sz="1100"/>
            </a:lvl3pPr>
            <a:lvl4pPr algn="ctr">
              <a:defRPr sz="1050"/>
            </a:lvl4pPr>
            <a:lvl5pPr algn="ctr">
              <a:defRPr sz="1050"/>
            </a:lvl5pPr>
          </a:lstStyle>
          <a:p>
            <a:pPr lvl="0"/>
            <a:r>
              <a:rPr lang="en-US" dirty="0"/>
              <a:t>  </a:t>
            </a:r>
            <a:endParaRPr lang="en-GB" dirty="0"/>
          </a:p>
        </p:txBody>
      </p:sp>
      <p:sp>
        <p:nvSpPr>
          <p:cNvPr id="34" name="Picture Placeholder 18"/>
          <p:cNvSpPr>
            <a:spLocks noGrp="1"/>
          </p:cNvSpPr>
          <p:nvPr>
            <p:ph type="pic" sz="quarter" idx="41" hasCustomPrompt="1"/>
          </p:nvPr>
        </p:nvSpPr>
        <p:spPr>
          <a:xfrm>
            <a:off x="731191" y="3167910"/>
            <a:ext cx="1498600" cy="1498600"/>
          </a:xfrm>
          <a:prstGeom prst="ellipse">
            <a:avLst/>
          </a:prstGeom>
          <a:solidFill>
            <a:schemeClr val="tx2"/>
          </a:solidFill>
        </p:spPr>
        <p:txBody>
          <a:bodyPr anchor="t"/>
          <a:lstStyle>
            <a:lvl1pPr algn="ctr">
              <a:defRPr sz="700">
                <a:solidFill>
                  <a:srgbClr val="FFFFFF"/>
                </a:solidFill>
              </a:defRPr>
            </a:lvl1pPr>
          </a:lstStyle>
          <a:p>
            <a:r>
              <a:rPr lang="en-GB" dirty="0"/>
              <a:t>Click on the icon to insert image</a:t>
            </a:r>
          </a:p>
        </p:txBody>
      </p:sp>
      <p:sp>
        <p:nvSpPr>
          <p:cNvPr id="35" name="Text Placeholder 15"/>
          <p:cNvSpPr>
            <a:spLocks noGrp="1"/>
          </p:cNvSpPr>
          <p:nvPr>
            <p:ph type="body" sz="quarter" idx="25"/>
          </p:nvPr>
        </p:nvSpPr>
        <p:spPr>
          <a:xfrm>
            <a:off x="611508" y="4812731"/>
            <a:ext cx="1737966" cy="300038"/>
          </a:xfrm>
          <a:noFill/>
        </p:spPr>
        <p:txBody>
          <a:bodyPr tIns="46800"/>
          <a:lstStyle>
            <a:lvl1pPr algn="ctr">
              <a:defRPr sz="1400" b="1">
                <a:solidFill>
                  <a:schemeClr val="tx2"/>
                </a:solidFill>
              </a:defRPr>
            </a:lvl1pPr>
            <a:lvl2pPr algn="ctr">
              <a:defRPr sz="1200" b="1">
                <a:solidFill>
                  <a:schemeClr val="tx2"/>
                </a:solidFill>
              </a:defRPr>
            </a:lvl2pPr>
            <a:lvl3pPr algn="ctr">
              <a:defRPr sz="1100" b="1">
                <a:solidFill>
                  <a:schemeClr val="tx2"/>
                </a:solidFill>
              </a:defRPr>
            </a:lvl3pPr>
            <a:lvl4pPr algn="ctr">
              <a:defRPr sz="1050" b="1">
                <a:solidFill>
                  <a:schemeClr val="tx2"/>
                </a:solidFill>
              </a:defRPr>
            </a:lvl4pPr>
            <a:lvl5pPr algn="ctr">
              <a:defRPr sz="1050" b="1">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Picture Placeholder 18"/>
          <p:cNvSpPr>
            <a:spLocks noGrp="1"/>
          </p:cNvSpPr>
          <p:nvPr>
            <p:ph type="pic" sz="quarter" idx="42" hasCustomPrompt="1"/>
          </p:nvPr>
        </p:nvSpPr>
        <p:spPr>
          <a:xfrm>
            <a:off x="2578718" y="3167910"/>
            <a:ext cx="1498600" cy="1498600"/>
          </a:xfrm>
          <a:prstGeom prst="ellipse">
            <a:avLst/>
          </a:prstGeom>
          <a:solidFill>
            <a:schemeClr val="tx2"/>
          </a:solidFill>
        </p:spPr>
        <p:txBody>
          <a:bodyPr anchor="t"/>
          <a:lstStyle>
            <a:lvl1pPr algn="ctr">
              <a:defRPr sz="700">
                <a:solidFill>
                  <a:srgbClr val="FFFFFF"/>
                </a:solidFill>
              </a:defRPr>
            </a:lvl1pPr>
          </a:lstStyle>
          <a:p>
            <a:r>
              <a:rPr lang="en-GB" dirty="0"/>
              <a:t>Click on the icon to insert image</a:t>
            </a:r>
          </a:p>
        </p:txBody>
      </p:sp>
      <p:sp>
        <p:nvSpPr>
          <p:cNvPr id="38" name="Text Placeholder 15"/>
          <p:cNvSpPr>
            <a:spLocks noGrp="1"/>
          </p:cNvSpPr>
          <p:nvPr>
            <p:ph type="body" sz="quarter" idx="43"/>
          </p:nvPr>
        </p:nvSpPr>
        <p:spPr>
          <a:xfrm>
            <a:off x="2459035" y="4812731"/>
            <a:ext cx="1737966" cy="300038"/>
          </a:xfrm>
          <a:noFill/>
        </p:spPr>
        <p:txBody>
          <a:bodyPr tIns="46800"/>
          <a:lstStyle>
            <a:lvl1pPr algn="ctr">
              <a:defRPr sz="1400" b="1">
                <a:solidFill>
                  <a:schemeClr val="tx2"/>
                </a:solidFill>
              </a:defRPr>
            </a:lvl1pPr>
            <a:lvl2pPr algn="ctr">
              <a:defRPr sz="1200" b="1">
                <a:solidFill>
                  <a:schemeClr val="tx2"/>
                </a:solidFill>
              </a:defRPr>
            </a:lvl2pPr>
            <a:lvl3pPr algn="ctr">
              <a:defRPr sz="1100" b="1">
                <a:solidFill>
                  <a:schemeClr val="tx2"/>
                </a:solidFill>
              </a:defRPr>
            </a:lvl3pPr>
            <a:lvl4pPr algn="ctr">
              <a:defRPr sz="1050" b="1">
                <a:solidFill>
                  <a:schemeClr val="tx2"/>
                </a:solidFill>
              </a:defRPr>
            </a:lvl4pPr>
            <a:lvl5pPr algn="ctr">
              <a:defRPr sz="1050" b="1">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Picture Placeholder 18"/>
          <p:cNvSpPr>
            <a:spLocks noGrp="1"/>
          </p:cNvSpPr>
          <p:nvPr>
            <p:ph type="pic" sz="quarter" idx="44" hasCustomPrompt="1"/>
          </p:nvPr>
        </p:nvSpPr>
        <p:spPr>
          <a:xfrm>
            <a:off x="4426245" y="3167910"/>
            <a:ext cx="1498600" cy="1498600"/>
          </a:xfrm>
          <a:prstGeom prst="ellipse">
            <a:avLst/>
          </a:prstGeom>
          <a:solidFill>
            <a:schemeClr val="tx2"/>
          </a:solidFill>
        </p:spPr>
        <p:txBody>
          <a:bodyPr anchor="t"/>
          <a:lstStyle>
            <a:lvl1pPr algn="ctr">
              <a:defRPr sz="700">
                <a:solidFill>
                  <a:srgbClr val="FFFFFF"/>
                </a:solidFill>
              </a:defRPr>
            </a:lvl1pPr>
          </a:lstStyle>
          <a:p>
            <a:r>
              <a:rPr lang="en-GB" dirty="0"/>
              <a:t>Click on the icon to insert image</a:t>
            </a:r>
          </a:p>
        </p:txBody>
      </p:sp>
      <p:sp>
        <p:nvSpPr>
          <p:cNvPr id="40" name="Text Placeholder 15"/>
          <p:cNvSpPr>
            <a:spLocks noGrp="1"/>
          </p:cNvSpPr>
          <p:nvPr>
            <p:ph type="body" sz="quarter" idx="45"/>
          </p:nvPr>
        </p:nvSpPr>
        <p:spPr>
          <a:xfrm>
            <a:off x="4306562" y="4812731"/>
            <a:ext cx="1737966" cy="300038"/>
          </a:xfrm>
          <a:noFill/>
        </p:spPr>
        <p:txBody>
          <a:bodyPr tIns="46800"/>
          <a:lstStyle>
            <a:lvl1pPr algn="ctr">
              <a:defRPr sz="1400" b="1">
                <a:solidFill>
                  <a:schemeClr val="tx2"/>
                </a:solidFill>
              </a:defRPr>
            </a:lvl1pPr>
            <a:lvl2pPr algn="ctr">
              <a:defRPr sz="1200" b="1">
                <a:solidFill>
                  <a:schemeClr val="tx2"/>
                </a:solidFill>
              </a:defRPr>
            </a:lvl2pPr>
            <a:lvl3pPr algn="ctr">
              <a:defRPr sz="1100" b="1">
                <a:solidFill>
                  <a:schemeClr val="tx2"/>
                </a:solidFill>
              </a:defRPr>
            </a:lvl3pPr>
            <a:lvl4pPr algn="ctr">
              <a:defRPr sz="1050" b="1">
                <a:solidFill>
                  <a:schemeClr val="tx2"/>
                </a:solidFill>
              </a:defRPr>
            </a:lvl4pPr>
            <a:lvl5pPr algn="ctr">
              <a:defRPr sz="1050" b="1">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Picture Placeholder 18"/>
          <p:cNvSpPr>
            <a:spLocks noGrp="1"/>
          </p:cNvSpPr>
          <p:nvPr>
            <p:ph type="pic" sz="quarter" idx="46" hasCustomPrompt="1"/>
          </p:nvPr>
        </p:nvSpPr>
        <p:spPr>
          <a:xfrm>
            <a:off x="6273772" y="3167910"/>
            <a:ext cx="1498600" cy="1498600"/>
          </a:xfrm>
          <a:prstGeom prst="ellipse">
            <a:avLst/>
          </a:prstGeom>
          <a:solidFill>
            <a:schemeClr val="tx2"/>
          </a:solidFill>
        </p:spPr>
        <p:txBody>
          <a:bodyPr anchor="t"/>
          <a:lstStyle>
            <a:lvl1pPr algn="ctr">
              <a:defRPr sz="700">
                <a:solidFill>
                  <a:srgbClr val="FFFFFF"/>
                </a:solidFill>
              </a:defRPr>
            </a:lvl1pPr>
          </a:lstStyle>
          <a:p>
            <a:r>
              <a:rPr lang="en-GB" dirty="0"/>
              <a:t>Click on the icon to insert image</a:t>
            </a:r>
          </a:p>
        </p:txBody>
      </p:sp>
      <p:sp>
        <p:nvSpPr>
          <p:cNvPr id="42" name="Text Placeholder 15"/>
          <p:cNvSpPr>
            <a:spLocks noGrp="1"/>
          </p:cNvSpPr>
          <p:nvPr>
            <p:ph type="body" sz="quarter" idx="47"/>
          </p:nvPr>
        </p:nvSpPr>
        <p:spPr>
          <a:xfrm>
            <a:off x="6154089" y="4812731"/>
            <a:ext cx="1737966" cy="300038"/>
          </a:xfrm>
          <a:noFill/>
        </p:spPr>
        <p:txBody>
          <a:bodyPr tIns="46800"/>
          <a:lstStyle>
            <a:lvl1pPr algn="ctr">
              <a:defRPr sz="1400" b="1">
                <a:solidFill>
                  <a:schemeClr val="tx2"/>
                </a:solidFill>
              </a:defRPr>
            </a:lvl1pPr>
            <a:lvl2pPr algn="ctr">
              <a:defRPr sz="1200" b="1">
                <a:solidFill>
                  <a:schemeClr val="tx2"/>
                </a:solidFill>
              </a:defRPr>
            </a:lvl2pPr>
            <a:lvl3pPr algn="ctr">
              <a:defRPr sz="1100" b="1">
                <a:solidFill>
                  <a:schemeClr val="tx2"/>
                </a:solidFill>
              </a:defRPr>
            </a:lvl3pPr>
            <a:lvl4pPr algn="ctr">
              <a:defRPr sz="1050" b="1">
                <a:solidFill>
                  <a:schemeClr val="tx2"/>
                </a:solidFill>
              </a:defRPr>
            </a:lvl4pPr>
            <a:lvl5pPr algn="ctr">
              <a:defRPr sz="1050" b="1">
                <a:solidFill>
                  <a:schemeClr val="tx2"/>
                </a:solidFill>
              </a:defRPr>
            </a:lvl5pPr>
          </a:lstStyle>
          <a:p>
            <a:pPr lvl="0"/>
            <a:r>
              <a:rPr lang="en-US" dirty="0"/>
              <a:t>Edit Master text styles</a:t>
            </a:r>
          </a:p>
          <a:p>
            <a:pPr lvl="4"/>
            <a:r>
              <a:rPr lang="en-US" dirty="0"/>
              <a:t>Fifth level</a:t>
            </a:r>
            <a:endParaRPr lang="en-GB" dirty="0"/>
          </a:p>
          <a:p>
            <a:pPr lvl="1"/>
            <a:r>
              <a:rPr lang="en-US" dirty="0"/>
              <a:t>Second level</a:t>
            </a:r>
          </a:p>
          <a:p>
            <a:pPr lvl="2"/>
            <a:r>
              <a:rPr lang="en-US" dirty="0"/>
              <a:t>Third level</a:t>
            </a:r>
          </a:p>
          <a:p>
            <a:pPr lvl="3"/>
            <a:r>
              <a:rPr lang="en-US" dirty="0"/>
              <a:t>Fourth level</a:t>
            </a:r>
          </a:p>
        </p:txBody>
      </p:sp>
      <p:grpSp>
        <p:nvGrpSpPr>
          <p:cNvPr id="16" name="Group 15"/>
          <p:cNvGrpSpPr/>
          <p:nvPr userDrawn="1"/>
        </p:nvGrpSpPr>
        <p:grpSpPr>
          <a:xfrm>
            <a:off x="-3627175" y="0"/>
            <a:ext cx="3507559" cy="4472103"/>
            <a:chOff x="838198" y="1150069"/>
            <a:chExt cx="3507559" cy="4472103"/>
          </a:xfrm>
        </p:grpSpPr>
        <p:sp>
          <p:nvSpPr>
            <p:cNvPr id="17" name="Rectangle 16"/>
            <p:cNvSpPr/>
            <p:nvPr/>
          </p:nvSpPr>
          <p:spPr>
            <a:xfrm>
              <a:off x="838200" y="1150069"/>
              <a:ext cx="3507557" cy="4472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TextBox 17"/>
            <p:cNvSpPr txBox="1"/>
            <p:nvPr/>
          </p:nvSpPr>
          <p:spPr>
            <a:xfrm>
              <a:off x="838200" y="1225485"/>
              <a:ext cx="3507557" cy="369332"/>
            </a:xfrm>
            <a:prstGeom prst="rect">
              <a:avLst/>
            </a:prstGeom>
            <a:noFill/>
          </p:spPr>
          <p:txBody>
            <a:bodyPr wrap="square" rtlCol="0">
              <a:spAutoFit/>
            </a:bodyPr>
            <a:lstStyle/>
            <a:p>
              <a:pPr algn="ctr"/>
              <a:r>
                <a:rPr lang="en-GB" b="1" dirty="0">
                  <a:solidFill>
                    <a:schemeClr val="tx1"/>
                  </a:solidFill>
                  <a:latin typeface="+mj-lt"/>
                </a:rPr>
                <a:t>How to insert an icon</a:t>
              </a:r>
            </a:p>
          </p:txBody>
        </p:sp>
        <p:sp>
          <p:nvSpPr>
            <p:cNvPr id="19" name="Rectangle 18"/>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0" name="TextBox 19"/>
            <p:cNvSpPr txBox="1"/>
            <p:nvPr/>
          </p:nvSpPr>
          <p:spPr>
            <a:xfrm>
              <a:off x="838200" y="1867808"/>
              <a:ext cx="3410736" cy="738664"/>
            </a:xfrm>
            <a:prstGeom prst="rect">
              <a:avLst/>
            </a:prstGeom>
            <a:noFill/>
          </p:spPr>
          <p:txBody>
            <a:bodyPr wrap="square" rtlCol="0">
              <a:spAutoFit/>
            </a:bodyPr>
            <a:lstStyle/>
            <a:p>
              <a:r>
                <a:rPr lang="en-GB" sz="1400" b="1" dirty="0">
                  <a:solidFill>
                    <a:schemeClr val="tx1"/>
                  </a:solidFill>
                </a:rPr>
                <a:t>1. </a:t>
              </a:r>
              <a:r>
                <a:rPr lang="en-GB" sz="1400" dirty="0">
                  <a:solidFill>
                    <a:schemeClr val="tx1"/>
                  </a:solidFill>
                </a:rPr>
                <a:t>Click on the </a:t>
              </a:r>
              <a:r>
                <a:rPr lang="en-GB" sz="1400" b="1" dirty="0">
                  <a:solidFill>
                    <a:schemeClr val="tx1"/>
                  </a:solidFill>
                </a:rPr>
                <a:t>icon</a:t>
              </a:r>
              <a:r>
                <a:rPr lang="en-GB" sz="1400" dirty="0">
                  <a:solidFill>
                    <a:schemeClr val="tx1"/>
                  </a:solidFill>
                </a:rPr>
                <a:t> in the middle of the placeholder and choose the image from your computer.</a:t>
              </a:r>
            </a:p>
          </p:txBody>
        </p:sp>
        <p:sp>
          <p:nvSpPr>
            <p:cNvPr id="21" name="TextBox 20"/>
            <p:cNvSpPr txBox="1"/>
            <p:nvPr/>
          </p:nvSpPr>
          <p:spPr>
            <a:xfrm>
              <a:off x="838199" y="2650785"/>
              <a:ext cx="3507557" cy="523220"/>
            </a:xfrm>
            <a:prstGeom prst="rect">
              <a:avLst/>
            </a:prstGeom>
            <a:noFill/>
          </p:spPr>
          <p:txBody>
            <a:bodyPr wrap="square" rtlCol="0">
              <a:spAutoFit/>
            </a:bodyPr>
            <a:lstStyle/>
            <a:p>
              <a:r>
                <a:rPr lang="en-GB" sz="1400" b="1" dirty="0">
                  <a:solidFill>
                    <a:schemeClr val="tx1"/>
                  </a:solidFill>
                </a:rPr>
                <a:t>2. </a:t>
              </a:r>
              <a:r>
                <a:rPr lang="en-GB" sz="1400" dirty="0">
                  <a:solidFill>
                    <a:schemeClr val="tx1"/>
                  </a:solidFill>
                </a:rPr>
                <a:t>Click on the </a:t>
              </a:r>
              <a:r>
                <a:rPr lang="en-GB" sz="1400" b="1" dirty="0">
                  <a:solidFill>
                    <a:schemeClr val="tx1"/>
                  </a:solidFill>
                </a:rPr>
                <a:t>Format Picture </a:t>
              </a:r>
              <a:r>
                <a:rPr lang="en-GB" sz="1400" dirty="0">
                  <a:solidFill>
                    <a:schemeClr val="tx1"/>
                  </a:solidFill>
                </a:rPr>
                <a:t>tab in the ribbon and use the tools to edit the image.</a:t>
              </a:r>
            </a:p>
          </p:txBody>
        </p:sp>
        <p:sp>
          <p:nvSpPr>
            <p:cNvPr id="22" name="TextBox 21"/>
            <p:cNvSpPr txBox="1"/>
            <p:nvPr/>
          </p:nvSpPr>
          <p:spPr>
            <a:xfrm>
              <a:off x="838198" y="3236009"/>
              <a:ext cx="3507557" cy="1169551"/>
            </a:xfrm>
            <a:prstGeom prst="rect">
              <a:avLst/>
            </a:prstGeom>
            <a:noFill/>
          </p:spPr>
          <p:txBody>
            <a:bodyPr wrap="square" rtlCol="0">
              <a:spAutoFit/>
            </a:bodyPr>
            <a:lstStyle/>
            <a:p>
              <a:r>
                <a:rPr lang="en-GB" sz="1400" b="1" dirty="0">
                  <a:solidFill>
                    <a:schemeClr val="tx1"/>
                  </a:solidFill>
                </a:rPr>
                <a:t>3. </a:t>
              </a:r>
              <a:r>
                <a:rPr lang="en-GB" sz="1400" dirty="0">
                  <a:solidFill>
                    <a:schemeClr val="tx1"/>
                  </a:solidFill>
                </a:rPr>
                <a:t>Choose </a:t>
              </a:r>
              <a:r>
                <a:rPr lang="en-GB" sz="1400" b="1" dirty="0">
                  <a:solidFill>
                    <a:schemeClr val="tx1"/>
                  </a:solidFill>
                </a:rPr>
                <a:t>Crop</a:t>
              </a:r>
              <a:r>
                <a:rPr lang="en-GB" sz="1400" dirty="0">
                  <a:solidFill>
                    <a:schemeClr val="tx1"/>
                  </a:solidFill>
                </a:rPr>
                <a:t> to resize and move the image within the placeholder, using the white circles in the corners of the image. Click on the drop down arrow and choose </a:t>
              </a:r>
              <a:r>
                <a:rPr lang="en-GB" sz="1400" b="1" dirty="0">
                  <a:solidFill>
                    <a:schemeClr val="tx1"/>
                  </a:solidFill>
                </a:rPr>
                <a:t>Fit</a:t>
              </a:r>
              <a:r>
                <a:rPr lang="en-GB" sz="1400" dirty="0">
                  <a:solidFill>
                    <a:schemeClr val="tx1"/>
                  </a:solidFill>
                </a:rPr>
                <a:t> to fit the image to the placeholder.</a:t>
              </a:r>
            </a:p>
          </p:txBody>
        </p:sp>
        <p:sp>
          <p:nvSpPr>
            <p:cNvPr id="23" name="TextBox 22"/>
            <p:cNvSpPr txBox="1"/>
            <p:nvPr/>
          </p:nvSpPr>
          <p:spPr>
            <a:xfrm>
              <a:off x="838199" y="4448000"/>
              <a:ext cx="3507557" cy="523220"/>
            </a:xfrm>
            <a:prstGeom prst="rect">
              <a:avLst/>
            </a:prstGeom>
            <a:noFill/>
          </p:spPr>
          <p:txBody>
            <a:bodyPr wrap="square" rtlCol="0">
              <a:spAutoFit/>
            </a:bodyPr>
            <a:lstStyle/>
            <a:p>
              <a:r>
                <a:rPr lang="en-GB" sz="1400" b="1" dirty="0">
                  <a:solidFill>
                    <a:schemeClr val="tx1"/>
                  </a:solidFill>
                </a:rPr>
                <a:t>4. </a:t>
              </a:r>
              <a:r>
                <a:rPr lang="en-GB" sz="1400" dirty="0">
                  <a:solidFill>
                    <a:schemeClr val="tx1"/>
                  </a:solidFill>
                </a:rPr>
                <a:t>Choose </a:t>
              </a:r>
              <a:r>
                <a:rPr lang="en-GB" sz="1400" b="1" dirty="0">
                  <a:solidFill>
                    <a:schemeClr val="tx1"/>
                  </a:solidFill>
                </a:rPr>
                <a:t>Picture Colour</a:t>
              </a:r>
              <a:r>
                <a:rPr lang="en-GB" sz="1400" dirty="0">
                  <a:solidFill>
                    <a:schemeClr val="tx1"/>
                  </a:solidFill>
                </a:rPr>
                <a:t> to adjust the Saturation, Tone, and Colour.</a:t>
              </a:r>
            </a:p>
          </p:txBody>
        </p:sp>
        <p:sp>
          <p:nvSpPr>
            <p:cNvPr id="24" name="TextBox 23"/>
            <p:cNvSpPr txBox="1"/>
            <p:nvPr/>
          </p:nvSpPr>
          <p:spPr>
            <a:xfrm>
              <a:off x="838199" y="5039938"/>
              <a:ext cx="3507557" cy="523220"/>
            </a:xfrm>
            <a:prstGeom prst="rect">
              <a:avLst/>
            </a:prstGeom>
            <a:noFill/>
          </p:spPr>
          <p:txBody>
            <a:bodyPr wrap="square" rtlCol="0">
              <a:spAutoFit/>
            </a:bodyPr>
            <a:lstStyle/>
            <a:p>
              <a:r>
                <a:rPr lang="en-GB" sz="1400" b="1" dirty="0">
                  <a:solidFill>
                    <a:schemeClr val="tx1"/>
                  </a:solidFill>
                </a:rPr>
                <a:t>5. </a:t>
              </a:r>
              <a:r>
                <a:rPr lang="en-GB" sz="1400" dirty="0">
                  <a:solidFill>
                    <a:schemeClr val="tx1"/>
                  </a:solidFill>
                </a:rPr>
                <a:t>Choose </a:t>
              </a:r>
              <a:r>
                <a:rPr lang="en-GB" sz="1400" b="1" dirty="0">
                  <a:solidFill>
                    <a:schemeClr val="tx1"/>
                  </a:solidFill>
                </a:rPr>
                <a:t>Picture Correction</a:t>
              </a:r>
              <a:r>
                <a:rPr lang="en-GB" sz="1400" dirty="0">
                  <a:solidFill>
                    <a:schemeClr val="tx1"/>
                  </a:solidFill>
                </a:rPr>
                <a:t> to adjust the Sharpness, Brightness, and Contrast.</a:t>
              </a:r>
            </a:p>
          </p:txBody>
        </p:sp>
      </p:grpSp>
      <p:sp>
        <p:nvSpPr>
          <p:cNvPr id="3" name="Title 2"/>
          <p:cNvSpPr>
            <a:spLocks noGrp="1"/>
          </p:cNvSpPr>
          <p:nvPr>
            <p:ph type="title"/>
          </p:nvPr>
        </p:nvSpPr>
        <p:spPr/>
        <p:txBody>
          <a:bodyPr/>
          <a:lstStyle>
            <a:lvl1pPr algn="ctr">
              <a:defRPr/>
            </a:lvl1pPr>
          </a:lstStyle>
          <a:p>
            <a:r>
              <a:rPr lang="en-US" dirty="0"/>
              <a:t>Click to edit Master title style</a:t>
            </a:r>
            <a:endParaRPr lang="en-GB" dirty="0"/>
          </a:p>
        </p:txBody>
      </p:sp>
      <p:sp>
        <p:nvSpPr>
          <p:cNvPr id="25" name="Picture Placeholder 18"/>
          <p:cNvSpPr>
            <a:spLocks noGrp="1"/>
          </p:cNvSpPr>
          <p:nvPr>
            <p:ph type="pic" sz="quarter" idx="48" hasCustomPrompt="1"/>
          </p:nvPr>
        </p:nvSpPr>
        <p:spPr>
          <a:xfrm>
            <a:off x="8121299" y="3167910"/>
            <a:ext cx="1498600" cy="1498600"/>
          </a:xfrm>
          <a:prstGeom prst="ellipse">
            <a:avLst/>
          </a:prstGeom>
          <a:solidFill>
            <a:schemeClr val="tx2"/>
          </a:solidFill>
        </p:spPr>
        <p:txBody>
          <a:bodyPr anchor="t"/>
          <a:lstStyle>
            <a:lvl1pPr algn="ctr">
              <a:defRPr sz="700">
                <a:solidFill>
                  <a:srgbClr val="FFFFFF"/>
                </a:solidFill>
              </a:defRPr>
            </a:lvl1pPr>
          </a:lstStyle>
          <a:p>
            <a:r>
              <a:rPr lang="en-GB" dirty="0"/>
              <a:t>Click on the icon to insert image</a:t>
            </a:r>
          </a:p>
        </p:txBody>
      </p:sp>
      <p:sp>
        <p:nvSpPr>
          <p:cNvPr id="26" name="Text Placeholder 15"/>
          <p:cNvSpPr>
            <a:spLocks noGrp="1"/>
          </p:cNvSpPr>
          <p:nvPr>
            <p:ph type="body" sz="quarter" idx="49"/>
          </p:nvPr>
        </p:nvSpPr>
        <p:spPr>
          <a:xfrm>
            <a:off x="8001616" y="4812731"/>
            <a:ext cx="1737966" cy="300038"/>
          </a:xfrm>
          <a:noFill/>
        </p:spPr>
        <p:txBody>
          <a:bodyPr tIns="46800"/>
          <a:lstStyle>
            <a:lvl1pPr algn="ctr">
              <a:defRPr sz="1400" b="1">
                <a:solidFill>
                  <a:schemeClr val="tx2"/>
                </a:solidFill>
              </a:defRPr>
            </a:lvl1pPr>
            <a:lvl2pPr algn="ctr">
              <a:defRPr sz="1200" b="1">
                <a:solidFill>
                  <a:schemeClr val="tx2"/>
                </a:solidFill>
              </a:defRPr>
            </a:lvl2pPr>
            <a:lvl3pPr algn="ctr">
              <a:defRPr sz="1100" b="1">
                <a:solidFill>
                  <a:schemeClr val="tx2"/>
                </a:solidFill>
              </a:defRPr>
            </a:lvl3pPr>
            <a:lvl4pPr algn="ctr">
              <a:defRPr sz="1050" b="1">
                <a:solidFill>
                  <a:schemeClr val="tx2"/>
                </a:solidFill>
              </a:defRPr>
            </a:lvl4pPr>
            <a:lvl5pPr algn="ctr">
              <a:defRPr sz="1050" b="1">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Picture Placeholder 18"/>
          <p:cNvSpPr>
            <a:spLocks noGrp="1"/>
          </p:cNvSpPr>
          <p:nvPr>
            <p:ph type="pic" sz="quarter" idx="50" hasCustomPrompt="1"/>
          </p:nvPr>
        </p:nvSpPr>
        <p:spPr>
          <a:xfrm>
            <a:off x="9968826" y="3167910"/>
            <a:ext cx="1498600" cy="1498600"/>
          </a:xfrm>
          <a:prstGeom prst="ellipse">
            <a:avLst/>
          </a:prstGeom>
          <a:solidFill>
            <a:schemeClr val="tx2"/>
          </a:solidFill>
        </p:spPr>
        <p:txBody>
          <a:bodyPr anchor="t"/>
          <a:lstStyle>
            <a:lvl1pPr algn="ctr">
              <a:defRPr sz="700">
                <a:solidFill>
                  <a:srgbClr val="FFFFFF"/>
                </a:solidFill>
              </a:defRPr>
            </a:lvl1pPr>
          </a:lstStyle>
          <a:p>
            <a:r>
              <a:rPr lang="en-GB" dirty="0"/>
              <a:t>Click on the icon to insert image</a:t>
            </a:r>
          </a:p>
        </p:txBody>
      </p:sp>
      <p:sp>
        <p:nvSpPr>
          <p:cNvPr id="28" name="Text Placeholder 15"/>
          <p:cNvSpPr>
            <a:spLocks noGrp="1"/>
          </p:cNvSpPr>
          <p:nvPr>
            <p:ph type="body" sz="quarter" idx="51"/>
          </p:nvPr>
        </p:nvSpPr>
        <p:spPr>
          <a:xfrm>
            <a:off x="9849143" y="4812731"/>
            <a:ext cx="1737966" cy="300038"/>
          </a:xfrm>
          <a:noFill/>
        </p:spPr>
        <p:txBody>
          <a:bodyPr tIns="46800"/>
          <a:lstStyle>
            <a:lvl1pPr algn="ctr">
              <a:defRPr sz="1400" b="1">
                <a:solidFill>
                  <a:schemeClr val="tx2"/>
                </a:solidFill>
              </a:defRPr>
            </a:lvl1pPr>
            <a:lvl2pPr algn="ctr">
              <a:defRPr sz="1200" b="1">
                <a:solidFill>
                  <a:schemeClr val="tx2"/>
                </a:solidFill>
              </a:defRPr>
            </a:lvl2pPr>
            <a:lvl3pPr algn="ctr">
              <a:defRPr sz="1100" b="1">
                <a:solidFill>
                  <a:schemeClr val="tx2"/>
                </a:solidFill>
              </a:defRPr>
            </a:lvl3pPr>
            <a:lvl4pPr algn="ctr">
              <a:defRPr sz="1050" b="1">
                <a:solidFill>
                  <a:schemeClr val="tx2"/>
                </a:solidFill>
              </a:defRPr>
            </a:lvl4pPr>
            <a:lvl5pPr algn="ctr">
              <a:defRPr sz="1050" b="1">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6" name="Picture 35">
            <a:extLst>
              <a:ext uri="{FF2B5EF4-FFF2-40B4-BE49-F238E27FC236}">
                <a16:creationId xmlns:a16="http://schemas.microsoft.com/office/drawing/2014/main" id="{989026E5-5B98-41BF-86DB-01722BD8A5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43" name="Rectangle 42">
            <a:hlinkClick r:id="rId4" action="ppaction://hlinksldjump"/>
            <a:extLst>
              <a:ext uri="{FF2B5EF4-FFF2-40B4-BE49-F238E27FC236}">
                <a16:creationId xmlns:a16="http://schemas.microsoft.com/office/drawing/2014/main" id="{D996ECEE-CE4F-4967-A93A-ECF4D8D18997}"/>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167872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animBg="1"/>
      <p:bldP spid="38" grpId="0">
        <p:tmplLst>
          <p:tmpl>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animBg="1"/>
      <p:bldP spid="40" grpId="0">
        <p:tmplLst>
          <p:tmpl>
            <p:tnLst>
              <p:par>
                <p:cTn presetID="10" presetClass="entr" presetSubtype="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animBg="1"/>
      <p:bldP spid="42" grpId="0">
        <p:tmplLst>
          <p:tmpl>
            <p:tnLst>
              <p:par>
                <p:cTn presetID="10" presetClass="entr" presetSubtype="0" fill="hold" nodeType="withEffect">
                  <p:stCondLst>
                    <p:cond delay="7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animBg="1"/>
      <p:bldP spid="26" grpId="0">
        <p:tmplLst>
          <p:tmpl>
            <p:tnLst>
              <p:par>
                <p:cTn presetID="10" presetClass="entr" presetSubtype="0"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p:tmplLst>
          <p:tmpl>
            <p:tnLst>
              <p:par>
                <p:cTn presetID="10" presetClass="entr" presetSubtype="0" fill="hold" nodeType="withEffect">
                  <p:stCondLst>
                    <p:cond delay="1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8"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37"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6" name="Slide Number Placeholder 5"/>
          <p:cNvSpPr>
            <a:spLocks noGrp="1"/>
          </p:cNvSpPr>
          <p:nvPr>
            <p:ph type="sldNum" sz="quarter" idx="12"/>
          </p:nvPr>
        </p:nvSpPr>
        <p:spPr/>
        <p:txBody>
          <a:bodyPr/>
          <a:lstStyle/>
          <a:p>
            <a:fld id="{63FA1DD6-042A-49F4-B0CB-9F98D0703BA2}" type="slidenum">
              <a:rPr lang="en-GB" smtClean="0"/>
              <a:t>‹#›</a:t>
            </a:fld>
            <a:endParaRPr lang="en-GB" dirty="0"/>
          </a:p>
        </p:txBody>
      </p:sp>
      <p:sp>
        <p:nvSpPr>
          <p:cNvPr id="7" name="Text Placeholder 40"/>
          <p:cNvSpPr>
            <a:spLocks noGrp="1"/>
          </p:cNvSpPr>
          <p:nvPr>
            <p:ph type="body" sz="quarter" idx="18" hasCustomPrompt="1"/>
          </p:nvPr>
        </p:nvSpPr>
        <p:spPr>
          <a:xfrm>
            <a:off x="914401" y="827499"/>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8" name="Text Placeholder 40"/>
          <p:cNvSpPr>
            <a:spLocks noGrp="1"/>
          </p:cNvSpPr>
          <p:nvPr>
            <p:ph type="body" sz="quarter" idx="19" hasCustomPrompt="1"/>
          </p:nvPr>
        </p:nvSpPr>
        <p:spPr>
          <a:xfrm>
            <a:off x="1285876" y="976271"/>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1" name="Text Placeholder 10"/>
          <p:cNvSpPr>
            <a:spLocks noGrp="1"/>
          </p:cNvSpPr>
          <p:nvPr>
            <p:ph type="body" sz="quarter" idx="20"/>
          </p:nvPr>
        </p:nvSpPr>
        <p:spPr>
          <a:xfrm>
            <a:off x="6176513" y="4459288"/>
            <a:ext cx="2821437" cy="1885950"/>
          </a:xfrm>
          <a:solidFill>
            <a:schemeClr val="accent1"/>
          </a:solidFill>
        </p:spPr>
        <p:txBody>
          <a:bodyPr lIns="162000" tIns="126000"/>
          <a:lstStyle>
            <a:lvl1pPr>
              <a:defRPr sz="1800" b="1">
                <a:solidFill>
                  <a:srgbClr val="FFFFFF"/>
                </a:solidFill>
              </a:defRPr>
            </a:lvl1pPr>
            <a:lvl2pPr>
              <a:defRPr sz="1600" b="1">
                <a:solidFill>
                  <a:srgbClr val="FFFFFF"/>
                </a:solidFill>
              </a:defRPr>
            </a:lvl2pPr>
            <a:lvl3pPr>
              <a:defRPr sz="1400" b="1">
                <a:solidFill>
                  <a:srgbClr val="FFFFFF"/>
                </a:solidFill>
              </a:defRPr>
            </a:lvl3pPr>
            <a:lvl4pPr>
              <a:defRPr sz="1200" b="1">
                <a:solidFill>
                  <a:srgbClr val="FFFFFF"/>
                </a:solidFill>
              </a:defRPr>
            </a:lvl4pPr>
            <a:lvl5pPr>
              <a:defRPr sz="12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p:cNvSpPr>
            <a:spLocks noGrp="1"/>
          </p:cNvSpPr>
          <p:nvPr>
            <p:ph type="body" sz="quarter" idx="21"/>
          </p:nvPr>
        </p:nvSpPr>
        <p:spPr>
          <a:xfrm>
            <a:off x="3614288" y="4459288"/>
            <a:ext cx="2434087" cy="1885950"/>
          </a:xfrm>
          <a:solidFill>
            <a:schemeClr val="accent1"/>
          </a:solidFill>
        </p:spPr>
        <p:txBody>
          <a:bodyPr lIns="162000" tIns="126000"/>
          <a:lstStyle>
            <a:lvl1pPr>
              <a:defRPr sz="1800" b="1">
                <a:solidFill>
                  <a:srgbClr val="FFFFFF"/>
                </a:solidFill>
              </a:defRPr>
            </a:lvl1pPr>
            <a:lvl2pPr>
              <a:defRPr sz="1600" b="1">
                <a:solidFill>
                  <a:srgbClr val="FFFFFF"/>
                </a:solidFill>
              </a:defRPr>
            </a:lvl2pPr>
            <a:lvl3pPr>
              <a:defRPr sz="1400" b="1">
                <a:solidFill>
                  <a:srgbClr val="FFFFFF"/>
                </a:solidFill>
              </a:defRPr>
            </a:lvl3pPr>
            <a:lvl4pPr>
              <a:defRPr sz="1200" b="1">
                <a:solidFill>
                  <a:srgbClr val="FFFFFF"/>
                </a:solidFill>
              </a:defRPr>
            </a:lvl4pPr>
            <a:lvl5pPr>
              <a:defRPr sz="12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22"/>
          </p:nvPr>
        </p:nvSpPr>
        <p:spPr>
          <a:xfrm>
            <a:off x="119063" y="4459288"/>
            <a:ext cx="3367087" cy="1885950"/>
          </a:xfrm>
          <a:solidFill>
            <a:schemeClr val="accent1"/>
          </a:solidFill>
        </p:spPr>
        <p:txBody>
          <a:bodyPr lIns="162000" tIns="126000"/>
          <a:lstStyle>
            <a:lvl1pPr>
              <a:defRPr sz="1800" b="1">
                <a:solidFill>
                  <a:srgbClr val="FFFFFF"/>
                </a:solidFill>
              </a:defRPr>
            </a:lvl1pPr>
            <a:lvl2pPr>
              <a:defRPr sz="1600" b="1">
                <a:solidFill>
                  <a:srgbClr val="FFFFFF"/>
                </a:solidFill>
              </a:defRPr>
            </a:lvl2pPr>
            <a:lvl3pPr>
              <a:defRPr sz="1400" b="1">
                <a:solidFill>
                  <a:srgbClr val="FFFFFF"/>
                </a:solidFill>
              </a:defRPr>
            </a:lvl3pPr>
            <a:lvl4pPr>
              <a:defRPr sz="1200" b="1">
                <a:solidFill>
                  <a:srgbClr val="FFFFFF"/>
                </a:solidFill>
              </a:defRPr>
            </a:lvl4pPr>
            <a:lvl5pPr>
              <a:defRPr sz="12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0"/>
          <p:cNvSpPr>
            <a:spLocks noGrp="1"/>
          </p:cNvSpPr>
          <p:nvPr>
            <p:ph type="body" sz="quarter" idx="23" hasCustomPrompt="1"/>
          </p:nvPr>
        </p:nvSpPr>
        <p:spPr>
          <a:xfrm>
            <a:off x="6176513" y="1666875"/>
            <a:ext cx="2821437" cy="2668588"/>
          </a:xfrm>
          <a:solidFill>
            <a:schemeClr val="accent5"/>
          </a:solidFill>
        </p:spPr>
        <p:txBody>
          <a:bodyPr lIns="162000" tIns="126000"/>
          <a:lstStyle>
            <a:lvl1pPr>
              <a:defRPr sz="1800" b="1">
                <a:solidFill>
                  <a:srgbClr val="FFFFFF"/>
                </a:solidFill>
              </a:defRPr>
            </a:lvl1pPr>
            <a:lvl2pPr>
              <a:defRPr sz="1600" b="1">
                <a:solidFill>
                  <a:srgbClr val="FFFFFF"/>
                </a:solidFill>
              </a:defRPr>
            </a:lvl2pPr>
            <a:lvl3pPr>
              <a:defRPr sz="1400" b="1">
                <a:solidFill>
                  <a:srgbClr val="FFFFFF"/>
                </a:solidFill>
              </a:defRPr>
            </a:lvl3pPr>
            <a:lvl4pPr>
              <a:defRPr sz="1200" b="1">
                <a:solidFill>
                  <a:srgbClr val="FFFFFF"/>
                </a:solidFill>
              </a:defRPr>
            </a:lvl4pPr>
            <a:lvl5pPr>
              <a:defRPr sz="1200" b="1">
                <a:solidFill>
                  <a:srgbClr val="FFFFFF"/>
                </a:solidFill>
              </a:defRPr>
            </a:lvl5pPr>
          </a:lstStyle>
          <a:p>
            <a:pPr lvl="0"/>
            <a:r>
              <a:rPr lang="en-US" dirty="0"/>
              <a:t>  </a:t>
            </a:r>
            <a:endParaRPr lang="en-GB" dirty="0"/>
          </a:p>
        </p:txBody>
      </p:sp>
      <p:sp>
        <p:nvSpPr>
          <p:cNvPr id="17" name="Text Placeholder 10"/>
          <p:cNvSpPr>
            <a:spLocks noGrp="1"/>
          </p:cNvSpPr>
          <p:nvPr>
            <p:ph type="body" sz="quarter" idx="24" hasCustomPrompt="1"/>
          </p:nvPr>
        </p:nvSpPr>
        <p:spPr>
          <a:xfrm>
            <a:off x="2524125" y="1666875"/>
            <a:ext cx="3524251" cy="2668588"/>
          </a:xfrm>
          <a:solidFill>
            <a:schemeClr val="bg2"/>
          </a:solidFill>
        </p:spPr>
        <p:txBody>
          <a:bodyPr lIns="162000" tIns="126000"/>
          <a:lstStyle>
            <a:lvl1pPr>
              <a:defRPr sz="1800" b="1">
                <a:solidFill>
                  <a:srgbClr val="FFFFFF"/>
                </a:solidFill>
              </a:defRPr>
            </a:lvl1pPr>
            <a:lvl2pPr>
              <a:defRPr sz="1600" b="1">
                <a:solidFill>
                  <a:srgbClr val="FFFFFF"/>
                </a:solidFill>
              </a:defRPr>
            </a:lvl2pPr>
            <a:lvl3pPr>
              <a:defRPr sz="1400" b="1">
                <a:solidFill>
                  <a:srgbClr val="FFFFFF"/>
                </a:solidFill>
              </a:defRPr>
            </a:lvl3pPr>
            <a:lvl4pPr>
              <a:defRPr sz="1200" b="1">
                <a:solidFill>
                  <a:srgbClr val="FFFFFF"/>
                </a:solidFill>
              </a:defRPr>
            </a:lvl4pPr>
            <a:lvl5pPr>
              <a:defRPr sz="1200" b="1">
                <a:solidFill>
                  <a:srgbClr val="FFFFFF"/>
                </a:solidFill>
              </a:defRPr>
            </a:lvl5pPr>
          </a:lstStyle>
          <a:p>
            <a:pPr lvl="0"/>
            <a:r>
              <a:rPr lang="en-US" dirty="0"/>
              <a:t>  </a:t>
            </a:r>
            <a:endParaRPr lang="en-GB" dirty="0"/>
          </a:p>
        </p:txBody>
      </p:sp>
      <p:sp>
        <p:nvSpPr>
          <p:cNvPr id="18" name="Text Placeholder 10"/>
          <p:cNvSpPr>
            <a:spLocks noGrp="1"/>
          </p:cNvSpPr>
          <p:nvPr>
            <p:ph type="body" sz="quarter" idx="25" hasCustomPrompt="1"/>
          </p:nvPr>
        </p:nvSpPr>
        <p:spPr>
          <a:xfrm>
            <a:off x="119063" y="1666875"/>
            <a:ext cx="2405061" cy="2668588"/>
          </a:xfrm>
          <a:solidFill>
            <a:schemeClr val="accent1"/>
          </a:solidFill>
        </p:spPr>
        <p:txBody>
          <a:bodyPr lIns="162000" tIns="126000"/>
          <a:lstStyle>
            <a:lvl1pPr>
              <a:defRPr sz="1800" b="1">
                <a:solidFill>
                  <a:srgbClr val="FFFFFF"/>
                </a:solidFill>
              </a:defRPr>
            </a:lvl1pPr>
            <a:lvl2pPr>
              <a:defRPr sz="1600" b="1">
                <a:solidFill>
                  <a:srgbClr val="FFFFFF"/>
                </a:solidFill>
              </a:defRPr>
            </a:lvl2pPr>
            <a:lvl3pPr>
              <a:defRPr sz="1400" b="1">
                <a:solidFill>
                  <a:srgbClr val="FFFFFF"/>
                </a:solidFill>
              </a:defRPr>
            </a:lvl3pPr>
            <a:lvl4pPr>
              <a:defRPr sz="1200" b="1">
                <a:solidFill>
                  <a:srgbClr val="FFFFFF"/>
                </a:solidFill>
              </a:defRPr>
            </a:lvl4pPr>
            <a:lvl5pPr>
              <a:defRPr sz="1200" b="1">
                <a:solidFill>
                  <a:srgbClr val="FFFFFF"/>
                </a:solidFill>
              </a:defRPr>
            </a:lvl5pPr>
          </a:lstStyle>
          <a:p>
            <a:pPr lvl="0"/>
            <a:r>
              <a:rPr lang="en-US" dirty="0"/>
              <a:t>  </a:t>
            </a:r>
            <a:endParaRPr lang="en-GB" dirty="0"/>
          </a:p>
        </p:txBody>
      </p:sp>
      <p:sp>
        <p:nvSpPr>
          <p:cNvPr id="19" name="Text Placeholder 10"/>
          <p:cNvSpPr>
            <a:spLocks noGrp="1"/>
          </p:cNvSpPr>
          <p:nvPr>
            <p:ph type="body" sz="quarter" idx="26" hasCustomPrompt="1"/>
          </p:nvPr>
        </p:nvSpPr>
        <p:spPr>
          <a:xfrm>
            <a:off x="9126088" y="3295650"/>
            <a:ext cx="2946850" cy="3049588"/>
          </a:xfrm>
          <a:solidFill>
            <a:schemeClr val="accent1"/>
          </a:solidFill>
        </p:spPr>
        <p:txBody>
          <a:bodyPr lIns="162000" tIns="126000"/>
          <a:lstStyle>
            <a:lvl1pPr>
              <a:defRPr sz="1800" b="1">
                <a:solidFill>
                  <a:srgbClr val="FFFFFF"/>
                </a:solidFill>
              </a:defRPr>
            </a:lvl1pPr>
            <a:lvl2pPr>
              <a:defRPr sz="1600" b="1">
                <a:solidFill>
                  <a:srgbClr val="FFFFFF"/>
                </a:solidFill>
              </a:defRPr>
            </a:lvl2pPr>
            <a:lvl3pPr>
              <a:defRPr sz="1400" b="1">
                <a:solidFill>
                  <a:srgbClr val="FFFFFF"/>
                </a:solidFill>
              </a:defRPr>
            </a:lvl3pPr>
            <a:lvl4pPr>
              <a:defRPr sz="1200" b="1">
                <a:solidFill>
                  <a:srgbClr val="FFFFFF"/>
                </a:solidFill>
              </a:defRPr>
            </a:lvl4pPr>
            <a:lvl5pPr>
              <a:defRPr sz="1200" b="1">
                <a:solidFill>
                  <a:srgbClr val="FFFFFF"/>
                </a:solidFill>
              </a:defRPr>
            </a:lvl5pPr>
          </a:lstStyle>
          <a:p>
            <a:pPr lvl="0"/>
            <a:r>
              <a:rPr lang="en-US" dirty="0"/>
              <a:t>  </a:t>
            </a:r>
            <a:endParaRPr lang="en-GB" dirty="0"/>
          </a:p>
        </p:txBody>
      </p:sp>
      <p:sp>
        <p:nvSpPr>
          <p:cNvPr id="20" name="Text Placeholder 10"/>
          <p:cNvSpPr>
            <a:spLocks noGrp="1"/>
          </p:cNvSpPr>
          <p:nvPr>
            <p:ph type="body" sz="quarter" idx="27"/>
          </p:nvPr>
        </p:nvSpPr>
        <p:spPr>
          <a:xfrm>
            <a:off x="9126088" y="1666875"/>
            <a:ext cx="2946850" cy="1506538"/>
          </a:xfrm>
          <a:solidFill>
            <a:schemeClr val="accent1"/>
          </a:solidFill>
        </p:spPr>
        <p:txBody>
          <a:bodyPr lIns="162000" tIns="126000"/>
          <a:lstStyle>
            <a:lvl1pPr>
              <a:defRPr sz="1800" b="1">
                <a:solidFill>
                  <a:srgbClr val="FFFFFF"/>
                </a:solidFill>
              </a:defRPr>
            </a:lvl1pPr>
            <a:lvl2pPr>
              <a:defRPr sz="1600" b="1">
                <a:solidFill>
                  <a:srgbClr val="FFFFFF"/>
                </a:solidFill>
              </a:defRPr>
            </a:lvl2pPr>
            <a:lvl3pPr>
              <a:defRPr sz="1400" b="1">
                <a:solidFill>
                  <a:srgbClr val="FFFFFF"/>
                </a:solidFill>
              </a:defRPr>
            </a:lvl3pPr>
            <a:lvl4pPr>
              <a:defRPr sz="1200" b="1">
                <a:solidFill>
                  <a:srgbClr val="FFFFFF"/>
                </a:solidFill>
              </a:defRPr>
            </a:lvl4pPr>
            <a:lvl5pPr>
              <a:defRPr sz="12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Picture Placeholder 22"/>
          <p:cNvSpPr>
            <a:spLocks noGrp="1"/>
          </p:cNvSpPr>
          <p:nvPr>
            <p:ph type="pic" sz="quarter" idx="28" hasCustomPrompt="1"/>
          </p:nvPr>
        </p:nvSpPr>
        <p:spPr>
          <a:xfrm>
            <a:off x="6176963" y="1666875"/>
            <a:ext cx="2820987" cy="2668588"/>
          </a:xfrm>
          <a:solidFill>
            <a:schemeClr val="bg2"/>
          </a:solidFill>
        </p:spPr>
        <p:txBody>
          <a:bodyPr/>
          <a:lstStyle>
            <a:lvl1pPr algn="ctr">
              <a:defRPr/>
            </a:lvl1pPr>
          </a:lstStyle>
          <a:p>
            <a:r>
              <a:rPr lang="en-US" dirty="0"/>
              <a:t>Click on the icon to insert an image</a:t>
            </a:r>
            <a:endParaRPr lang="en-GB" dirty="0"/>
          </a:p>
        </p:txBody>
      </p:sp>
      <p:sp>
        <p:nvSpPr>
          <p:cNvPr id="24" name="Picture Placeholder 22"/>
          <p:cNvSpPr>
            <a:spLocks noGrp="1"/>
          </p:cNvSpPr>
          <p:nvPr>
            <p:ph type="pic" sz="quarter" idx="29" hasCustomPrompt="1"/>
          </p:nvPr>
        </p:nvSpPr>
        <p:spPr>
          <a:xfrm>
            <a:off x="119063" y="1666875"/>
            <a:ext cx="2405061" cy="2668588"/>
          </a:xfrm>
        </p:spPr>
        <p:txBody>
          <a:bodyPr/>
          <a:lstStyle>
            <a:lvl1pPr algn="ctr">
              <a:defRPr>
                <a:solidFill>
                  <a:srgbClr val="FFFFFF"/>
                </a:solidFill>
              </a:defRPr>
            </a:lvl1pPr>
          </a:lstStyle>
          <a:p>
            <a:r>
              <a:rPr lang="en-US" dirty="0"/>
              <a:t>Click on the icon to insert an image</a:t>
            </a:r>
            <a:endParaRPr lang="en-GB" dirty="0"/>
          </a:p>
        </p:txBody>
      </p:sp>
      <p:sp>
        <p:nvSpPr>
          <p:cNvPr id="26" name="Picture Placeholder 22"/>
          <p:cNvSpPr>
            <a:spLocks noGrp="1"/>
          </p:cNvSpPr>
          <p:nvPr>
            <p:ph type="pic" sz="quarter" idx="31" hasCustomPrompt="1"/>
          </p:nvPr>
        </p:nvSpPr>
        <p:spPr>
          <a:xfrm>
            <a:off x="9126087" y="3295650"/>
            <a:ext cx="2946851" cy="3049588"/>
          </a:xfrm>
        </p:spPr>
        <p:txBody>
          <a:bodyPr/>
          <a:lstStyle>
            <a:lvl1pPr algn="ctr">
              <a:defRPr>
                <a:solidFill>
                  <a:srgbClr val="FFFFFF"/>
                </a:solidFill>
              </a:defRPr>
            </a:lvl1pPr>
          </a:lstStyle>
          <a:p>
            <a:r>
              <a:rPr lang="en-US" dirty="0"/>
              <a:t>Click on the icon to insert an image</a:t>
            </a:r>
            <a:endParaRPr lang="en-GB" dirty="0"/>
          </a:p>
        </p:txBody>
      </p:sp>
      <p:sp>
        <p:nvSpPr>
          <p:cNvPr id="29" name="Text Placeholder 10"/>
          <p:cNvSpPr>
            <a:spLocks noGrp="1"/>
          </p:cNvSpPr>
          <p:nvPr>
            <p:ph type="body" sz="quarter" idx="33"/>
          </p:nvPr>
        </p:nvSpPr>
        <p:spPr>
          <a:xfrm>
            <a:off x="2524124" y="1666875"/>
            <a:ext cx="3524251" cy="2668589"/>
          </a:xfrm>
          <a:noFill/>
        </p:spPr>
        <p:txBody>
          <a:bodyPr lIns="162000" tIns="126000"/>
          <a:lstStyle>
            <a:lvl1pPr>
              <a:defRPr sz="1800" b="1">
                <a:solidFill>
                  <a:schemeClr val="tx2"/>
                </a:solidFill>
              </a:defRPr>
            </a:lvl1pPr>
            <a:lvl2pPr>
              <a:defRPr sz="1600" b="1">
                <a:solidFill>
                  <a:schemeClr val="tx2"/>
                </a:solidFill>
              </a:defRPr>
            </a:lvl2pPr>
            <a:lvl3pPr>
              <a:defRPr sz="1400" b="1">
                <a:solidFill>
                  <a:schemeClr val="tx2"/>
                </a:solidFill>
              </a:defRPr>
            </a:lvl3pPr>
            <a:lvl4pPr>
              <a:defRPr sz="1200" b="1">
                <a:solidFill>
                  <a:schemeClr val="tx2"/>
                </a:solidFill>
              </a:defRPr>
            </a:lvl4pPr>
            <a:lvl5pPr>
              <a:defRPr sz="1200" b="1">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2" name="Group 21"/>
          <p:cNvGrpSpPr/>
          <p:nvPr userDrawn="1"/>
        </p:nvGrpSpPr>
        <p:grpSpPr>
          <a:xfrm>
            <a:off x="-3627175" y="0"/>
            <a:ext cx="3507559" cy="4472103"/>
            <a:chOff x="838198" y="1150069"/>
            <a:chExt cx="3507559" cy="4472103"/>
          </a:xfrm>
        </p:grpSpPr>
        <p:sp>
          <p:nvSpPr>
            <p:cNvPr id="27" name="Rectangle 26"/>
            <p:cNvSpPr/>
            <p:nvPr/>
          </p:nvSpPr>
          <p:spPr>
            <a:xfrm>
              <a:off x="838200" y="1150069"/>
              <a:ext cx="3507557" cy="4472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p:cNvSpPr txBox="1"/>
            <p:nvPr/>
          </p:nvSpPr>
          <p:spPr>
            <a:xfrm>
              <a:off x="838200" y="1225485"/>
              <a:ext cx="3507557" cy="369332"/>
            </a:xfrm>
            <a:prstGeom prst="rect">
              <a:avLst/>
            </a:prstGeom>
            <a:noFill/>
          </p:spPr>
          <p:txBody>
            <a:bodyPr wrap="square" rtlCol="0">
              <a:spAutoFit/>
            </a:bodyPr>
            <a:lstStyle/>
            <a:p>
              <a:pPr algn="ctr"/>
              <a:r>
                <a:rPr lang="en-GB" b="1" dirty="0">
                  <a:solidFill>
                    <a:schemeClr val="tx1"/>
                  </a:solidFill>
                  <a:latin typeface="+mj-lt"/>
                </a:rPr>
                <a:t>How to insert an image</a:t>
              </a:r>
            </a:p>
          </p:txBody>
        </p:sp>
        <p:sp>
          <p:nvSpPr>
            <p:cNvPr id="31" name="Rectangle 30"/>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2" name="TextBox 31"/>
            <p:cNvSpPr txBox="1"/>
            <p:nvPr/>
          </p:nvSpPr>
          <p:spPr>
            <a:xfrm>
              <a:off x="838200" y="1867808"/>
              <a:ext cx="3410736" cy="738664"/>
            </a:xfrm>
            <a:prstGeom prst="rect">
              <a:avLst/>
            </a:prstGeom>
            <a:noFill/>
          </p:spPr>
          <p:txBody>
            <a:bodyPr wrap="square" rtlCol="0">
              <a:spAutoFit/>
            </a:bodyPr>
            <a:lstStyle/>
            <a:p>
              <a:r>
                <a:rPr lang="en-GB" sz="1400" b="1" dirty="0">
                  <a:solidFill>
                    <a:schemeClr val="tx1"/>
                  </a:solidFill>
                </a:rPr>
                <a:t>1. </a:t>
              </a:r>
              <a:r>
                <a:rPr lang="en-GB" sz="1400" dirty="0">
                  <a:solidFill>
                    <a:schemeClr val="tx1"/>
                  </a:solidFill>
                </a:rPr>
                <a:t>Click on the </a:t>
              </a:r>
              <a:r>
                <a:rPr lang="en-GB" sz="1400" b="1" dirty="0">
                  <a:solidFill>
                    <a:schemeClr val="tx1"/>
                  </a:solidFill>
                </a:rPr>
                <a:t>icon</a:t>
              </a:r>
              <a:r>
                <a:rPr lang="en-GB" sz="1400" dirty="0">
                  <a:solidFill>
                    <a:schemeClr val="tx1"/>
                  </a:solidFill>
                </a:rPr>
                <a:t> in the middle of the placeholder and choose the image from your computer.</a:t>
              </a:r>
            </a:p>
          </p:txBody>
        </p:sp>
        <p:sp>
          <p:nvSpPr>
            <p:cNvPr id="33" name="TextBox 32"/>
            <p:cNvSpPr txBox="1"/>
            <p:nvPr/>
          </p:nvSpPr>
          <p:spPr>
            <a:xfrm>
              <a:off x="838199" y="2650785"/>
              <a:ext cx="3507557" cy="523220"/>
            </a:xfrm>
            <a:prstGeom prst="rect">
              <a:avLst/>
            </a:prstGeom>
            <a:noFill/>
          </p:spPr>
          <p:txBody>
            <a:bodyPr wrap="square" rtlCol="0">
              <a:spAutoFit/>
            </a:bodyPr>
            <a:lstStyle/>
            <a:p>
              <a:r>
                <a:rPr lang="en-GB" sz="1400" b="1" dirty="0">
                  <a:solidFill>
                    <a:schemeClr val="tx1"/>
                  </a:solidFill>
                </a:rPr>
                <a:t>2. </a:t>
              </a:r>
              <a:r>
                <a:rPr lang="en-GB" sz="1400" dirty="0">
                  <a:solidFill>
                    <a:schemeClr val="tx1"/>
                  </a:solidFill>
                </a:rPr>
                <a:t>Click on the </a:t>
              </a:r>
              <a:r>
                <a:rPr lang="en-GB" sz="1400" b="1" dirty="0">
                  <a:solidFill>
                    <a:schemeClr val="tx1"/>
                  </a:solidFill>
                </a:rPr>
                <a:t>Format Picture </a:t>
              </a:r>
              <a:r>
                <a:rPr lang="en-GB" sz="1400" dirty="0">
                  <a:solidFill>
                    <a:schemeClr val="tx1"/>
                  </a:solidFill>
                </a:rPr>
                <a:t>tab in the ribbon and use the tools to edit the image.</a:t>
              </a:r>
            </a:p>
          </p:txBody>
        </p:sp>
        <p:sp>
          <p:nvSpPr>
            <p:cNvPr id="34" name="TextBox 33"/>
            <p:cNvSpPr txBox="1"/>
            <p:nvPr/>
          </p:nvSpPr>
          <p:spPr>
            <a:xfrm>
              <a:off x="838198" y="3236009"/>
              <a:ext cx="3507557" cy="1169551"/>
            </a:xfrm>
            <a:prstGeom prst="rect">
              <a:avLst/>
            </a:prstGeom>
            <a:noFill/>
          </p:spPr>
          <p:txBody>
            <a:bodyPr wrap="square" rtlCol="0">
              <a:spAutoFit/>
            </a:bodyPr>
            <a:lstStyle/>
            <a:p>
              <a:r>
                <a:rPr lang="en-GB" sz="1400" b="1" dirty="0">
                  <a:solidFill>
                    <a:schemeClr val="tx1"/>
                  </a:solidFill>
                </a:rPr>
                <a:t>3. </a:t>
              </a:r>
              <a:r>
                <a:rPr lang="en-GB" sz="1400" dirty="0">
                  <a:solidFill>
                    <a:schemeClr val="tx1"/>
                  </a:solidFill>
                </a:rPr>
                <a:t>Choose </a:t>
              </a:r>
              <a:r>
                <a:rPr lang="en-GB" sz="1400" b="1" dirty="0">
                  <a:solidFill>
                    <a:schemeClr val="tx1"/>
                  </a:solidFill>
                </a:rPr>
                <a:t>Crop</a:t>
              </a:r>
              <a:r>
                <a:rPr lang="en-GB" sz="1400" dirty="0">
                  <a:solidFill>
                    <a:schemeClr val="tx1"/>
                  </a:solidFill>
                </a:rPr>
                <a:t> to resize and move the image within the placeholder, using the white circles in the corners of the image. Click on the drop down arrow and choose </a:t>
              </a:r>
              <a:r>
                <a:rPr lang="en-GB" sz="1400" b="1" dirty="0">
                  <a:solidFill>
                    <a:schemeClr val="tx1"/>
                  </a:solidFill>
                </a:rPr>
                <a:t>Fit</a:t>
              </a:r>
              <a:r>
                <a:rPr lang="en-GB" sz="1400" dirty="0">
                  <a:solidFill>
                    <a:schemeClr val="tx1"/>
                  </a:solidFill>
                </a:rPr>
                <a:t> to fit the image to the placeholder.</a:t>
              </a:r>
            </a:p>
          </p:txBody>
        </p:sp>
        <p:sp>
          <p:nvSpPr>
            <p:cNvPr id="35" name="TextBox 34"/>
            <p:cNvSpPr txBox="1"/>
            <p:nvPr/>
          </p:nvSpPr>
          <p:spPr>
            <a:xfrm>
              <a:off x="838199" y="4448000"/>
              <a:ext cx="3507557" cy="523220"/>
            </a:xfrm>
            <a:prstGeom prst="rect">
              <a:avLst/>
            </a:prstGeom>
            <a:noFill/>
          </p:spPr>
          <p:txBody>
            <a:bodyPr wrap="square" rtlCol="0">
              <a:spAutoFit/>
            </a:bodyPr>
            <a:lstStyle/>
            <a:p>
              <a:r>
                <a:rPr lang="en-GB" sz="1400" b="1" dirty="0">
                  <a:solidFill>
                    <a:schemeClr val="tx1"/>
                  </a:solidFill>
                </a:rPr>
                <a:t>4. </a:t>
              </a:r>
              <a:r>
                <a:rPr lang="en-GB" sz="1400" dirty="0">
                  <a:solidFill>
                    <a:schemeClr val="tx1"/>
                  </a:solidFill>
                </a:rPr>
                <a:t>Choose </a:t>
              </a:r>
              <a:r>
                <a:rPr lang="en-GB" sz="1400" b="1" dirty="0">
                  <a:solidFill>
                    <a:schemeClr val="tx1"/>
                  </a:solidFill>
                </a:rPr>
                <a:t>Picture Colour</a:t>
              </a:r>
              <a:r>
                <a:rPr lang="en-GB" sz="1400" dirty="0">
                  <a:solidFill>
                    <a:schemeClr val="tx1"/>
                  </a:solidFill>
                </a:rPr>
                <a:t> to adjust the Saturation, Tone, and Colour.</a:t>
              </a:r>
            </a:p>
          </p:txBody>
        </p:sp>
        <p:sp>
          <p:nvSpPr>
            <p:cNvPr id="36" name="TextBox 35"/>
            <p:cNvSpPr txBox="1"/>
            <p:nvPr/>
          </p:nvSpPr>
          <p:spPr>
            <a:xfrm>
              <a:off x="838199" y="5039938"/>
              <a:ext cx="3507557" cy="523220"/>
            </a:xfrm>
            <a:prstGeom prst="rect">
              <a:avLst/>
            </a:prstGeom>
            <a:noFill/>
          </p:spPr>
          <p:txBody>
            <a:bodyPr wrap="square" rtlCol="0">
              <a:spAutoFit/>
            </a:bodyPr>
            <a:lstStyle/>
            <a:p>
              <a:r>
                <a:rPr lang="en-GB" sz="1400" b="1" dirty="0">
                  <a:solidFill>
                    <a:schemeClr val="tx1"/>
                  </a:solidFill>
                </a:rPr>
                <a:t>5. </a:t>
              </a:r>
              <a:r>
                <a:rPr lang="en-GB" sz="1400" dirty="0">
                  <a:solidFill>
                    <a:schemeClr val="tx1"/>
                  </a:solidFill>
                </a:rPr>
                <a:t>Choose </a:t>
              </a:r>
              <a:r>
                <a:rPr lang="en-GB" sz="1400" b="1" dirty="0">
                  <a:solidFill>
                    <a:schemeClr val="tx1"/>
                  </a:solidFill>
                </a:rPr>
                <a:t>Picture Correction</a:t>
              </a:r>
              <a:r>
                <a:rPr lang="en-GB" sz="1400" dirty="0">
                  <a:solidFill>
                    <a:schemeClr val="tx1"/>
                  </a:solidFill>
                </a:rPr>
                <a:t> to adjust the Sharpness, Brightness, and Contrast.</a:t>
              </a:r>
            </a:p>
          </p:txBody>
        </p:sp>
      </p:grpSp>
      <p:sp>
        <p:nvSpPr>
          <p:cNvPr id="3" name="Title 2"/>
          <p:cNvSpPr>
            <a:spLocks noGrp="1"/>
          </p:cNvSpPr>
          <p:nvPr>
            <p:ph type="title"/>
          </p:nvPr>
        </p:nvSpPr>
        <p:spPr>
          <a:xfrm>
            <a:off x="914400" y="768183"/>
            <a:ext cx="10363200" cy="946151"/>
          </a:xfrm>
        </p:spPr>
        <p:txBody>
          <a:bodyPr/>
          <a:lstStyle/>
          <a:p>
            <a:r>
              <a:rPr lang="en-US"/>
              <a:t>Click to edit Master title style</a:t>
            </a:r>
            <a:endParaRPr lang="en-GB"/>
          </a:p>
        </p:txBody>
      </p:sp>
      <p:pic>
        <p:nvPicPr>
          <p:cNvPr id="40" name="Picture 39">
            <a:extLst>
              <a:ext uri="{FF2B5EF4-FFF2-40B4-BE49-F238E27FC236}">
                <a16:creationId xmlns:a16="http://schemas.microsoft.com/office/drawing/2014/main" id="{EFA2AE80-C278-49CE-BCAA-C45BF9DC75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41" name="Rectangle 40">
            <a:hlinkClick r:id="rId4" action="ppaction://hlinksldjump"/>
            <a:extLst>
              <a:ext uri="{FF2B5EF4-FFF2-40B4-BE49-F238E27FC236}">
                <a16:creationId xmlns:a16="http://schemas.microsoft.com/office/drawing/2014/main" id="{37A33059-309C-458D-BA73-A75003DAEE5A}"/>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31069769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9"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647A84-CB96-4E88-8E5F-D2102E710252}" type="datetime1">
              <a:rPr lang="en-GB" smtClean="0"/>
              <a:t>24/03/2021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FA1DD6-042A-49F4-B0CB-9F98D0703BA2}" type="slidenum">
              <a:rPr lang="en-GB" smtClean="0"/>
              <a:t>‹#›</a:t>
            </a:fld>
            <a:endParaRPr lang="en-GB" dirty="0"/>
          </a:p>
        </p:txBody>
      </p:sp>
      <p:sp>
        <p:nvSpPr>
          <p:cNvPr id="6" name="Text Placeholder 40"/>
          <p:cNvSpPr>
            <a:spLocks noGrp="1"/>
          </p:cNvSpPr>
          <p:nvPr>
            <p:ph type="body" sz="quarter" idx="18" hasCustomPrompt="1"/>
          </p:nvPr>
        </p:nvSpPr>
        <p:spPr>
          <a:xfrm>
            <a:off x="914401" y="827499"/>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7" name="Text Placeholder 40"/>
          <p:cNvSpPr>
            <a:spLocks noGrp="1"/>
          </p:cNvSpPr>
          <p:nvPr>
            <p:ph type="body" sz="quarter" idx="19" hasCustomPrompt="1"/>
          </p:nvPr>
        </p:nvSpPr>
        <p:spPr>
          <a:xfrm>
            <a:off x="1285876" y="976271"/>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pic>
        <p:nvPicPr>
          <p:cNvPr id="13" name="Picture 12">
            <a:extLst>
              <a:ext uri="{FF2B5EF4-FFF2-40B4-BE49-F238E27FC236}">
                <a16:creationId xmlns:a16="http://schemas.microsoft.com/office/drawing/2014/main" id="{2DAE8079-C2A5-4BF9-99B3-872B183020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14" name="Rectangle 13">
            <a:hlinkClick r:id="rId4" action="ppaction://hlinksldjump"/>
            <a:extLst>
              <a:ext uri="{FF2B5EF4-FFF2-40B4-BE49-F238E27FC236}">
                <a16:creationId xmlns:a16="http://schemas.microsoft.com/office/drawing/2014/main" id="{2EE0E448-F6E2-471A-A00A-34FA0A224DC1}"/>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33557483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10"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4" name="Date Placeholder 3"/>
          <p:cNvSpPr>
            <a:spLocks noGrp="1"/>
          </p:cNvSpPr>
          <p:nvPr>
            <p:ph type="dt" sz="half" idx="10"/>
          </p:nvPr>
        </p:nvSpPr>
        <p:spPr/>
        <p:txBody>
          <a:bodyPr/>
          <a:lstStyle/>
          <a:p>
            <a:fld id="{6C638766-FC4D-44F4-AC88-F6B54A6B02E2}" type="datetimeFigureOut">
              <a:rPr lang="en-GB" smtClean="0"/>
              <a:t>24/03/2021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EE5E57-CC24-4F41-83FD-183C10DFED13}" type="slidenum">
              <a:rPr lang="en-GB" smtClean="0"/>
              <a:t>‹#›</a:t>
            </a:fld>
            <a:endParaRPr lang="en-GB" dirty="0"/>
          </a:p>
        </p:txBody>
      </p:sp>
      <p:sp>
        <p:nvSpPr>
          <p:cNvPr id="8" name="Text Placeholder 7"/>
          <p:cNvSpPr>
            <a:spLocks noGrp="1"/>
          </p:cNvSpPr>
          <p:nvPr>
            <p:ph type="body" sz="quarter" idx="13" hasCustomPrompt="1"/>
          </p:nvPr>
        </p:nvSpPr>
        <p:spPr>
          <a:xfrm>
            <a:off x="838200" y="1905000"/>
            <a:ext cx="10515600" cy="664609"/>
          </a:xfrm>
          <a:solidFill>
            <a:schemeClr val="accent1">
              <a:lumMod val="60000"/>
              <a:lumOff val="40000"/>
              <a:alpha val="10000"/>
            </a:schemeClr>
          </a:solidFill>
        </p:spPr>
        <p:txBody>
          <a:bodyPr/>
          <a:lstStyle>
            <a:lvl1pPr>
              <a:defRPr>
                <a:solidFill>
                  <a:schemeClr val="tx2"/>
                </a:solidFill>
              </a:defRPr>
            </a:lvl1pPr>
          </a:lstStyle>
          <a:p>
            <a:pPr lvl="0"/>
            <a:r>
              <a:rPr lang="en-US" dirty="0"/>
              <a:t>Enter Subtitle here</a:t>
            </a:r>
            <a:endParaRPr lang="en-GB" dirty="0"/>
          </a:p>
        </p:txBody>
      </p:sp>
      <p:sp>
        <p:nvSpPr>
          <p:cNvPr id="11" name="Text Placeholder 9"/>
          <p:cNvSpPr>
            <a:spLocks noGrp="1"/>
          </p:cNvSpPr>
          <p:nvPr>
            <p:ph type="body" sz="quarter" idx="14"/>
          </p:nvPr>
        </p:nvSpPr>
        <p:spPr>
          <a:xfrm>
            <a:off x="838200" y="2760108"/>
            <a:ext cx="10515601" cy="341685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CC23A3F5-D589-43C8-98C7-1F913B82768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16" name="Rectangle 15">
            <a:hlinkClick r:id="rId4" action="ppaction://hlinksldjump"/>
            <a:extLst>
              <a:ext uri="{FF2B5EF4-FFF2-40B4-BE49-F238E27FC236}">
                <a16:creationId xmlns:a16="http://schemas.microsoft.com/office/drawing/2014/main" id="{5A1799A9-CCED-44D8-849F-49B56897ECDD}"/>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250418518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7"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19"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9" name="Rectangle 8"/>
          <p:cNvSpPr/>
          <p:nvPr userDrawn="1"/>
        </p:nvSpPr>
        <p:spPr>
          <a:xfrm>
            <a:off x="0" y="2498725"/>
            <a:ext cx="12192000" cy="396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D647A84-CB96-4E88-8E5F-D2102E710252}" type="datetime1">
              <a:rPr lang="en-GB" smtClean="0"/>
              <a:t>24/03/2021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FA1DD6-042A-49F4-B0CB-9F98D0703BA2}" type="slidenum">
              <a:rPr lang="en-GB" smtClean="0"/>
              <a:t>‹#›</a:t>
            </a:fld>
            <a:endParaRPr lang="en-GB" dirty="0"/>
          </a:p>
        </p:txBody>
      </p:sp>
      <p:sp>
        <p:nvSpPr>
          <p:cNvPr id="10" name="Text Placeholder 40"/>
          <p:cNvSpPr>
            <a:spLocks noGrp="1"/>
          </p:cNvSpPr>
          <p:nvPr>
            <p:ph type="body" sz="quarter" idx="20" hasCustomPrompt="1"/>
          </p:nvPr>
        </p:nvSpPr>
        <p:spPr>
          <a:xfrm>
            <a:off x="5796951" y="833848"/>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11" name="Text Placeholder 40"/>
          <p:cNvSpPr>
            <a:spLocks noGrp="1"/>
          </p:cNvSpPr>
          <p:nvPr>
            <p:ph type="body" sz="quarter" idx="21" hasCustomPrompt="1"/>
          </p:nvPr>
        </p:nvSpPr>
        <p:spPr>
          <a:xfrm>
            <a:off x="6168426" y="982620"/>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2" name="Text Placeholder 37"/>
          <p:cNvSpPr>
            <a:spLocks noGrp="1"/>
          </p:cNvSpPr>
          <p:nvPr>
            <p:ph type="body" sz="quarter" idx="23" hasCustomPrompt="1"/>
          </p:nvPr>
        </p:nvSpPr>
        <p:spPr>
          <a:xfrm>
            <a:off x="4098000" y="1828077"/>
            <a:ext cx="3996000" cy="142251"/>
          </a:xfrm>
          <a:custGeom>
            <a:avLst/>
            <a:gdLst>
              <a:gd name="connsiteX0" fmla="*/ 0 w 3996000"/>
              <a:gd name="connsiteY0" fmla="*/ 0 h 142251"/>
              <a:gd name="connsiteX1" fmla="*/ 556022 w 3996000"/>
              <a:gd name="connsiteY1" fmla="*/ 0 h 142251"/>
              <a:gd name="connsiteX2" fmla="*/ 3436022 w 3996000"/>
              <a:gd name="connsiteY2" fmla="*/ 0 h 142251"/>
              <a:gd name="connsiteX3" fmla="*/ 3996000 w 3996000"/>
              <a:gd name="connsiteY3" fmla="*/ 0 h 142251"/>
              <a:gd name="connsiteX4" fmla="*/ 3996000 w 3996000"/>
              <a:gd name="connsiteY4" fmla="*/ 18000 h 142251"/>
              <a:gd name="connsiteX5" fmla="*/ 3436022 w 3996000"/>
              <a:gd name="connsiteY5" fmla="*/ 18000 h 142251"/>
              <a:gd name="connsiteX6" fmla="*/ 2108524 w 3996000"/>
              <a:gd name="connsiteY6" fmla="*/ 18000 h 142251"/>
              <a:gd name="connsiteX7" fmla="*/ 1996023 w 3996000"/>
              <a:gd name="connsiteY7" fmla="*/ 142251 h 142251"/>
              <a:gd name="connsiteX8" fmla="*/ 1883522 w 3996000"/>
              <a:gd name="connsiteY8" fmla="*/ 18000 h 142251"/>
              <a:gd name="connsiteX9" fmla="*/ 556022 w 3996000"/>
              <a:gd name="connsiteY9" fmla="*/ 18000 h 142251"/>
              <a:gd name="connsiteX10" fmla="*/ 0 w 3996000"/>
              <a:gd name="connsiteY10" fmla="*/ 18000 h 1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6000" h="142251">
                <a:moveTo>
                  <a:pt x="0" y="0"/>
                </a:moveTo>
                <a:lnTo>
                  <a:pt x="556022" y="0"/>
                </a:lnTo>
                <a:lnTo>
                  <a:pt x="3436022" y="0"/>
                </a:lnTo>
                <a:lnTo>
                  <a:pt x="3996000" y="0"/>
                </a:lnTo>
                <a:lnTo>
                  <a:pt x="3996000" y="18000"/>
                </a:lnTo>
                <a:lnTo>
                  <a:pt x="3436022" y="18000"/>
                </a:lnTo>
                <a:lnTo>
                  <a:pt x="2108524" y="18000"/>
                </a:lnTo>
                <a:lnTo>
                  <a:pt x="1996023" y="142251"/>
                </a:lnTo>
                <a:lnTo>
                  <a:pt x="1883522" y="18000"/>
                </a:lnTo>
                <a:lnTo>
                  <a:pt x="556022" y="18000"/>
                </a:lnTo>
                <a:lnTo>
                  <a:pt x="0" y="18000"/>
                </a:lnTo>
                <a:close/>
              </a:path>
            </a:pathLst>
          </a:custGeom>
          <a:solidFill>
            <a:schemeClr val="accent2"/>
          </a:solidFill>
        </p:spPr>
        <p:txBody>
          <a:bodyPr wrap="square">
            <a:noAutofit/>
          </a:bodyPr>
          <a:lstStyle>
            <a:lvl1pPr algn="ctr">
              <a:defRPr sz="1400"/>
            </a:lvl1pPr>
            <a:lvl2pPr algn="ctr">
              <a:defRPr sz="1200"/>
            </a:lvl2pPr>
            <a:lvl3pPr algn="ctr">
              <a:defRPr sz="1100"/>
            </a:lvl3pPr>
            <a:lvl4pPr algn="ctr">
              <a:defRPr sz="1050"/>
            </a:lvl4pPr>
            <a:lvl5pPr algn="ctr">
              <a:defRPr sz="1050"/>
            </a:lvl5pPr>
          </a:lstStyle>
          <a:p>
            <a:pPr lvl="0"/>
            <a:r>
              <a:rPr lang="en-US" dirty="0"/>
              <a:t>  </a:t>
            </a:r>
            <a:endParaRPr lang="en-GB" dirty="0"/>
          </a:p>
        </p:txBody>
      </p:sp>
      <p:sp>
        <p:nvSpPr>
          <p:cNvPr id="15" name="Text Placeholder 14"/>
          <p:cNvSpPr>
            <a:spLocks noGrp="1"/>
          </p:cNvSpPr>
          <p:nvPr>
            <p:ph type="body" sz="quarter" idx="24" hasCustomPrompt="1"/>
          </p:nvPr>
        </p:nvSpPr>
        <p:spPr>
          <a:xfrm>
            <a:off x="741102" y="3622372"/>
            <a:ext cx="788988" cy="2165279"/>
          </a:xfrm>
        </p:spPr>
        <p:txBody>
          <a:bodyPr vert="vert"/>
          <a:lstStyle>
            <a:lvl1pPr algn="ctr">
              <a:defRPr sz="4800" b="0" spc="300">
                <a:latin typeface="Arial Black" panose="020B0A04020102020204" pitchFamily="34" charset="0"/>
                <a:ea typeface="Segoe UI Black" panose="020B0A02040204020203" pitchFamily="34" charset="0"/>
                <a:cs typeface="Segoe UI Black" panose="020B0A02040204020203" pitchFamily="34" charset="0"/>
              </a:defRPr>
            </a:lvl1pPr>
          </a:lstStyle>
          <a:p>
            <a:pPr lvl="0"/>
            <a:r>
              <a:rPr lang="en-US" dirty="0"/>
              <a:t>2017</a:t>
            </a:r>
            <a:endParaRPr lang="en-GB" dirty="0"/>
          </a:p>
        </p:txBody>
      </p:sp>
      <p:sp>
        <p:nvSpPr>
          <p:cNvPr id="25" name="Text Placeholder 24"/>
          <p:cNvSpPr>
            <a:spLocks noGrp="1"/>
          </p:cNvSpPr>
          <p:nvPr>
            <p:ph type="body" sz="quarter" idx="29" hasCustomPrompt="1"/>
          </p:nvPr>
        </p:nvSpPr>
        <p:spPr>
          <a:xfrm rot="10800000">
            <a:off x="1855788" y="4674445"/>
            <a:ext cx="10336212" cy="193692"/>
          </a:xfrm>
          <a:custGeom>
            <a:avLst/>
            <a:gdLst>
              <a:gd name="connsiteX0" fmla="*/ 10336212 w 10336212"/>
              <a:gd name="connsiteY0" fmla="*/ 193692 h 193692"/>
              <a:gd name="connsiteX1" fmla="*/ 0 w 10336212"/>
              <a:gd name="connsiteY1" fmla="*/ 193692 h 193692"/>
              <a:gd name="connsiteX2" fmla="*/ 0 w 10336212"/>
              <a:gd name="connsiteY2" fmla="*/ 184692 h 193692"/>
              <a:gd name="connsiteX3" fmla="*/ 0 w 10336212"/>
              <a:gd name="connsiteY3" fmla="*/ 175692 h 193692"/>
              <a:gd name="connsiteX4" fmla="*/ 0 w 10336212"/>
              <a:gd name="connsiteY4" fmla="*/ 0 h 193692"/>
              <a:gd name="connsiteX5" fmla="*/ 155008 w 10336212"/>
              <a:gd name="connsiteY5" fmla="*/ 175692 h 193692"/>
              <a:gd name="connsiteX6" fmla="*/ 10336212 w 10336212"/>
              <a:gd name="connsiteY6" fmla="*/ 175692 h 19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6212" h="193692">
                <a:moveTo>
                  <a:pt x="10336212" y="193692"/>
                </a:moveTo>
                <a:lnTo>
                  <a:pt x="0" y="193692"/>
                </a:lnTo>
                <a:lnTo>
                  <a:pt x="0" y="184692"/>
                </a:lnTo>
                <a:lnTo>
                  <a:pt x="0" y="175692"/>
                </a:lnTo>
                <a:lnTo>
                  <a:pt x="0" y="0"/>
                </a:lnTo>
                <a:lnTo>
                  <a:pt x="155008" y="175692"/>
                </a:lnTo>
                <a:lnTo>
                  <a:pt x="10336212" y="175692"/>
                </a:lnTo>
                <a:close/>
              </a:path>
            </a:pathLst>
          </a:custGeom>
          <a:solidFill>
            <a:srgbClr val="8E9EA6"/>
          </a:solidFill>
        </p:spPr>
        <p:txBody>
          <a:bodyPr wrap="square">
            <a:noAutofit/>
          </a:bodyPr>
          <a:lstStyle>
            <a:lvl1pPr>
              <a:defRPr/>
            </a:lvl1pPr>
          </a:lstStyle>
          <a:p>
            <a:pPr lvl="0"/>
            <a:r>
              <a:rPr lang="en-GB" dirty="0"/>
              <a:t>  </a:t>
            </a:r>
          </a:p>
        </p:txBody>
      </p:sp>
      <p:sp>
        <p:nvSpPr>
          <p:cNvPr id="18" name="Picture Placeholder 17"/>
          <p:cNvSpPr>
            <a:spLocks noGrp="1"/>
          </p:cNvSpPr>
          <p:nvPr>
            <p:ph type="pic" sz="quarter" idx="26" hasCustomPrompt="1"/>
          </p:nvPr>
        </p:nvSpPr>
        <p:spPr>
          <a:xfrm>
            <a:off x="2565400" y="3720690"/>
            <a:ext cx="2965450" cy="1943510"/>
          </a:xfrm>
          <a:solidFill>
            <a:schemeClr val="bg1"/>
          </a:solidFill>
          <a:ln w="38100">
            <a:solidFill>
              <a:schemeClr val="tx2"/>
            </a:solidFill>
            <a:miter lim="800000"/>
          </a:ln>
        </p:spPr>
        <p:txBody>
          <a:bodyPr anchor="ctr"/>
          <a:lstStyle>
            <a:lvl1pPr algn="ctr">
              <a:defRPr/>
            </a:lvl1pPr>
          </a:lstStyle>
          <a:p>
            <a:r>
              <a:rPr lang="en-GB" dirty="0"/>
              <a:t>Click to insert image</a:t>
            </a:r>
          </a:p>
        </p:txBody>
      </p:sp>
      <p:sp>
        <p:nvSpPr>
          <p:cNvPr id="20" name="Text Placeholder 19"/>
          <p:cNvSpPr>
            <a:spLocks noGrp="1"/>
          </p:cNvSpPr>
          <p:nvPr>
            <p:ph type="body" sz="quarter" idx="27" hasCustomPrompt="1"/>
          </p:nvPr>
        </p:nvSpPr>
        <p:spPr>
          <a:xfrm>
            <a:off x="7980622" y="3709988"/>
            <a:ext cx="2995612" cy="1971675"/>
          </a:xfrm>
          <a:solidFill>
            <a:schemeClr val="tx2"/>
          </a:solidFill>
        </p:spPr>
        <p:txBody>
          <a:bodyPr anchor="ctr"/>
          <a:lstStyle>
            <a:lvl1pPr algn="ctr">
              <a:defRPr sz="2000" b="1">
                <a:solidFill>
                  <a:schemeClr val="bg1"/>
                </a:solidFill>
              </a:defRPr>
            </a:lvl1pPr>
            <a:lvl2pPr algn="ctr">
              <a:defRPr/>
            </a:lvl2pPr>
            <a:lvl3pPr algn="ctr">
              <a:defRPr/>
            </a:lvl3pPr>
            <a:lvl4pPr algn="ctr">
              <a:defRPr/>
            </a:lvl4pPr>
            <a:lvl5pPr algn="ctr">
              <a:defRPr/>
            </a:lvl5pPr>
          </a:lstStyle>
          <a:p>
            <a:pPr lvl="0"/>
            <a:r>
              <a:rPr lang="en-US" dirty="0"/>
              <a:t>Click to insert text</a:t>
            </a:r>
            <a:endParaRPr lang="en-GB" dirty="0"/>
          </a:p>
        </p:txBody>
      </p:sp>
      <p:sp>
        <p:nvSpPr>
          <p:cNvPr id="27" name="Text Placeholder 26"/>
          <p:cNvSpPr>
            <a:spLocks noGrp="1"/>
          </p:cNvSpPr>
          <p:nvPr>
            <p:ph type="body" sz="quarter" idx="30" hasCustomPrompt="1"/>
          </p:nvPr>
        </p:nvSpPr>
        <p:spPr>
          <a:xfrm>
            <a:off x="1530090" y="3813758"/>
            <a:ext cx="363538" cy="1111102"/>
          </a:xfrm>
        </p:spPr>
        <p:txBody>
          <a:bodyPr vert="vert"/>
          <a:lstStyle>
            <a:lvl1pPr>
              <a:defRPr b="1" cap="all" baseline="0"/>
            </a:lvl1pPr>
          </a:lstStyle>
          <a:p>
            <a:pPr lvl="0"/>
            <a:r>
              <a:rPr lang="en-US" dirty="0"/>
              <a:t>MONTH</a:t>
            </a:r>
            <a:endParaRPr lang="en-GB" dirty="0"/>
          </a:p>
        </p:txBody>
      </p:sp>
      <p:sp>
        <p:nvSpPr>
          <p:cNvPr id="28" name="Text Placeholder 26"/>
          <p:cNvSpPr>
            <a:spLocks noGrp="1"/>
          </p:cNvSpPr>
          <p:nvPr>
            <p:ph type="body" sz="quarter" idx="31" hasCustomPrompt="1"/>
          </p:nvPr>
        </p:nvSpPr>
        <p:spPr>
          <a:xfrm>
            <a:off x="7034527" y="3813758"/>
            <a:ext cx="363538" cy="1111102"/>
          </a:xfrm>
        </p:spPr>
        <p:txBody>
          <a:bodyPr vert="vert"/>
          <a:lstStyle>
            <a:lvl1pPr>
              <a:defRPr b="1" cap="all" baseline="0"/>
            </a:lvl1pPr>
          </a:lstStyle>
          <a:p>
            <a:pPr lvl="0"/>
            <a:r>
              <a:rPr lang="en-US" dirty="0"/>
              <a:t>MONTH</a:t>
            </a:r>
            <a:endParaRPr lang="en-GB" dirty="0"/>
          </a:p>
        </p:txBody>
      </p:sp>
      <p:pic>
        <p:nvPicPr>
          <p:cNvPr id="23" name="Picture 22">
            <a:extLst>
              <a:ext uri="{FF2B5EF4-FFF2-40B4-BE49-F238E27FC236}">
                <a16:creationId xmlns:a16="http://schemas.microsoft.com/office/drawing/2014/main" id="{C016DD60-900C-4ADB-A901-3B792D477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24" name="Rectangle 23">
            <a:hlinkClick r:id="rId4" action="ppaction://hlinksldjump"/>
            <a:extLst>
              <a:ext uri="{FF2B5EF4-FFF2-40B4-BE49-F238E27FC236}">
                <a16:creationId xmlns:a16="http://schemas.microsoft.com/office/drawing/2014/main" id="{3E974974-102E-4018-BD8E-96AF537C83F5}"/>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15072482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Levels">
    <p:spTree>
      <p:nvGrpSpPr>
        <p:cNvPr id="1" name=""/>
        <p:cNvGrpSpPr/>
        <p:nvPr/>
      </p:nvGrpSpPr>
      <p:grpSpPr>
        <a:xfrm>
          <a:off x="0" y="0"/>
          <a:ext cx="0" cy="0"/>
          <a:chOff x="0" y="0"/>
          <a:chExt cx="0" cy="0"/>
        </a:xfrm>
      </p:grpSpPr>
      <p:sp>
        <p:nvSpPr>
          <p:cNvPr id="17"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19"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9" name="Rectangle 8"/>
          <p:cNvSpPr/>
          <p:nvPr userDrawn="1"/>
        </p:nvSpPr>
        <p:spPr>
          <a:xfrm>
            <a:off x="0" y="2498725"/>
            <a:ext cx="12192000" cy="396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D647A84-CB96-4E88-8E5F-D2102E710252}" type="datetime1">
              <a:rPr lang="en-GB" smtClean="0"/>
              <a:t>24/03/2021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FA1DD6-042A-49F4-B0CB-9F98D0703BA2}" type="slidenum">
              <a:rPr lang="en-GB" smtClean="0"/>
              <a:t>‹#›</a:t>
            </a:fld>
            <a:endParaRPr lang="en-GB" dirty="0"/>
          </a:p>
        </p:txBody>
      </p:sp>
      <p:sp>
        <p:nvSpPr>
          <p:cNvPr id="10" name="Text Placeholder 40"/>
          <p:cNvSpPr>
            <a:spLocks noGrp="1"/>
          </p:cNvSpPr>
          <p:nvPr>
            <p:ph type="body" sz="quarter" idx="20" hasCustomPrompt="1"/>
          </p:nvPr>
        </p:nvSpPr>
        <p:spPr>
          <a:xfrm>
            <a:off x="5796951" y="833848"/>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11" name="Text Placeholder 40"/>
          <p:cNvSpPr>
            <a:spLocks noGrp="1"/>
          </p:cNvSpPr>
          <p:nvPr>
            <p:ph type="body" sz="quarter" idx="21" hasCustomPrompt="1"/>
          </p:nvPr>
        </p:nvSpPr>
        <p:spPr>
          <a:xfrm>
            <a:off x="6168426" y="982620"/>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2" name="Text Placeholder 37"/>
          <p:cNvSpPr>
            <a:spLocks noGrp="1"/>
          </p:cNvSpPr>
          <p:nvPr>
            <p:ph type="body" sz="quarter" idx="23" hasCustomPrompt="1"/>
          </p:nvPr>
        </p:nvSpPr>
        <p:spPr>
          <a:xfrm>
            <a:off x="4098000" y="1828077"/>
            <a:ext cx="3996000" cy="142251"/>
          </a:xfrm>
          <a:custGeom>
            <a:avLst/>
            <a:gdLst>
              <a:gd name="connsiteX0" fmla="*/ 0 w 3996000"/>
              <a:gd name="connsiteY0" fmla="*/ 0 h 142251"/>
              <a:gd name="connsiteX1" fmla="*/ 556022 w 3996000"/>
              <a:gd name="connsiteY1" fmla="*/ 0 h 142251"/>
              <a:gd name="connsiteX2" fmla="*/ 3436022 w 3996000"/>
              <a:gd name="connsiteY2" fmla="*/ 0 h 142251"/>
              <a:gd name="connsiteX3" fmla="*/ 3996000 w 3996000"/>
              <a:gd name="connsiteY3" fmla="*/ 0 h 142251"/>
              <a:gd name="connsiteX4" fmla="*/ 3996000 w 3996000"/>
              <a:gd name="connsiteY4" fmla="*/ 18000 h 142251"/>
              <a:gd name="connsiteX5" fmla="*/ 3436022 w 3996000"/>
              <a:gd name="connsiteY5" fmla="*/ 18000 h 142251"/>
              <a:gd name="connsiteX6" fmla="*/ 2108524 w 3996000"/>
              <a:gd name="connsiteY6" fmla="*/ 18000 h 142251"/>
              <a:gd name="connsiteX7" fmla="*/ 1996023 w 3996000"/>
              <a:gd name="connsiteY7" fmla="*/ 142251 h 142251"/>
              <a:gd name="connsiteX8" fmla="*/ 1883522 w 3996000"/>
              <a:gd name="connsiteY8" fmla="*/ 18000 h 142251"/>
              <a:gd name="connsiteX9" fmla="*/ 556022 w 3996000"/>
              <a:gd name="connsiteY9" fmla="*/ 18000 h 142251"/>
              <a:gd name="connsiteX10" fmla="*/ 0 w 3996000"/>
              <a:gd name="connsiteY10" fmla="*/ 18000 h 1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6000" h="142251">
                <a:moveTo>
                  <a:pt x="0" y="0"/>
                </a:moveTo>
                <a:lnTo>
                  <a:pt x="556022" y="0"/>
                </a:lnTo>
                <a:lnTo>
                  <a:pt x="3436022" y="0"/>
                </a:lnTo>
                <a:lnTo>
                  <a:pt x="3996000" y="0"/>
                </a:lnTo>
                <a:lnTo>
                  <a:pt x="3996000" y="18000"/>
                </a:lnTo>
                <a:lnTo>
                  <a:pt x="3436022" y="18000"/>
                </a:lnTo>
                <a:lnTo>
                  <a:pt x="2108524" y="18000"/>
                </a:lnTo>
                <a:lnTo>
                  <a:pt x="1996023" y="142251"/>
                </a:lnTo>
                <a:lnTo>
                  <a:pt x="1883522" y="18000"/>
                </a:lnTo>
                <a:lnTo>
                  <a:pt x="556022" y="18000"/>
                </a:lnTo>
                <a:lnTo>
                  <a:pt x="0" y="18000"/>
                </a:lnTo>
                <a:close/>
              </a:path>
            </a:pathLst>
          </a:custGeom>
          <a:solidFill>
            <a:schemeClr val="accent2"/>
          </a:solidFill>
        </p:spPr>
        <p:txBody>
          <a:bodyPr wrap="square">
            <a:noAutofit/>
          </a:bodyPr>
          <a:lstStyle>
            <a:lvl1pPr algn="ctr">
              <a:defRPr sz="1400"/>
            </a:lvl1pPr>
            <a:lvl2pPr algn="ctr">
              <a:defRPr sz="1200"/>
            </a:lvl2pPr>
            <a:lvl3pPr algn="ctr">
              <a:defRPr sz="1100"/>
            </a:lvl3pPr>
            <a:lvl4pPr algn="ctr">
              <a:defRPr sz="1050"/>
            </a:lvl4pPr>
            <a:lvl5pPr algn="ctr">
              <a:defRPr sz="1050"/>
            </a:lvl5pPr>
          </a:lstStyle>
          <a:p>
            <a:pPr lvl="0"/>
            <a:r>
              <a:rPr lang="en-US" dirty="0"/>
              <a:t>  </a:t>
            </a:r>
            <a:endParaRPr lang="en-GB" dirty="0"/>
          </a:p>
        </p:txBody>
      </p:sp>
      <p:sp>
        <p:nvSpPr>
          <p:cNvPr id="15" name="Text Placeholder 14"/>
          <p:cNvSpPr>
            <a:spLocks noGrp="1"/>
          </p:cNvSpPr>
          <p:nvPr>
            <p:ph type="body" sz="quarter" idx="24" hasCustomPrompt="1"/>
          </p:nvPr>
        </p:nvSpPr>
        <p:spPr>
          <a:xfrm>
            <a:off x="788292" y="4408100"/>
            <a:ext cx="694608" cy="1906266"/>
          </a:xfrm>
        </p:spPr>
        <p:txBody>
          <a:bodyPr vert="vert"/>
          <a:lstStyle>
            <a:lvl1pPr algn="ctr">
              <a:defRPr sz="3600" b="0" spc="300">
                <a:solidFill>
                  <a:schemeClr val="tx2"/>
                </a:solidFill>
                <a:latin typeface="Arial Black" panose="020B0A04020102020204" pitchFamily="34" charset="0"/>
                <a:ea typeface="Segoe UI Black" panose="020B0A02040204020203" pitchFamily="34" charset="0"/>
                <a:cs typeface="Segoe UI Black" panose="020B0A02040204020203" pitchFamily="34" charset="0"/>
              </a:defRPr>
            </a:lvl1pPr>
          </a:lstStyle>
          <a:p>
            <a:pPr lvl="0"/>
            <a:r>
              <a:rPr lang="en-US" dirty="0"/>
              <a:t>2017</a:t>
            </a:r>
            <a:endParaRPr lang="en-GB" dirty="0"/>
          </a:p>
        </p:txBody>
      </p:sp>
      <p:sp>
        <p:nvSpPr>
          <p:cNvPr id="25" name="Text Placeholder 24"/>
          <p:cNvSpPr>
            <a:spLocks noGrp="1"/>
          </p:cNvSpPr>
          <p:nvPr>
            <p:ph type="body" sz="quarter" idx="29" hasCustomPrompt="1"/>
          </p:nvPr>
        </p:nvSpPr>
        <p:spPr>
          <a:xfrm rot="10800000">
            <a:off x="1841411" y="5347810"/>
            <a:ext cx="10347714" cy="193908"/>
          </a:xfrm>
          <a:custGeom>
            <a:avLst/>
            <a:gdLst>
              <a:gd name="connsiteX0" fmla="*/ 10336212 w 10336212"/>
              <a:gd name="connsiteY0" fmla="*/ 193692 h 193692"/>
              <a:gd name="connsiteX1" fmla="*/ 0 w 10336212"/>
              <a:gd name="connsiteY1" fmla="*/ 193692 h 193692"/>
              <a:gd name="connsiteX2" fmla="*/ 0 w 10336212"/>
              <a:gd name="connsiteY2" fmla="*/ 184692 h 193692"/>
              <a:gd name="connsiteX3" fmla="*/ 0 w 10336212"/>
              <a:gd name="connsiteY3" fmla="*/ 175692 h 193692"/>
              <a:gd name="connsiteX4" fmla="*/ 0 w 10336212"/>
              <a:gd name="connsiteY4" fmla="*/ 0 h 193692"/>
              <a:gd name="connsiteX5" fmla="*/ 155008 w 10336212"/>
              <a:gd name="connsiteY5" fmla="*/ 175692 h 193692"/>
              <a:gd name="connsiteX6" fmla="*/ 10336212 w 10336212"/>
              <a:gd name="connsiteY6" fmla="*/ 175692 h 19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6212" h="193692">
                <a:moveTo>
                  <a:pt x="10336212" y="193692"/>
                </a:moveTo>
                <a:lnTo>
                  <a:pt x="0" y="193692"/>
                </a:lnTo>
                <a:lnTo>
                  <a:pt x="0" y="184692"/>
                </a:lnTo>
                <a:lnTo>
                  <a:pt x="0" y="175692"/>
                </a:lnTo>
                <a:lnTo>
                  <a:pt x="0" y="0"/>
                </a:lnTo>
                <a:lnTo>
                  <a:pt x="155008" y="175692"/>
                </a:lnTo>
                <a:lnTo>
                  <a:pt x="10336212" y="175692"/>
                </a:lnTo>
                <a:close/>
              </a:path>
            </a:pathLst>
          </a:custGeom>
          <a:solidFill>
            <a:srgbClr val="8E9EA6"/>
          </a:solidFill>
        </p:spPr>
        <p:txBody>
          <a:bodyPr wrap="square">
            <a:noAutofit/>
          </a:bodyPr>
          <a:lstStyle>
            <a:lvl1pPr>
              <a:defRPr/>
            </a:lvl1pPr>
          </a:lstStyle>
          <a:p>
            <a:pPr lvl="0"/>
            <a:r>
              <a:rPr lang="en-GB" dirty="0"/>
              <a:t>  </a:t>
            </a:r>
          </a:p>
        </p:txBody>
      </p:sp>
      <p:sp>
        <p:nvSpPr>
          <p:cNvPr id="20" name="Text Placeholder 19"/>
          <p:cNvSpPr>
            <a:spLocks noGrp="1"/>
          </p:cNvSpPr>
          <p:nvPr>
            <p:ph type="body" sz="quarter" idx="27" hasCustomPrompt="1"/>
          </p:nvPr>
        </p:nvSpPr>
        <p:spPr>
          <a:xfrm>
            <a:off x="8159790" y="4501388"/>
            <a:ext cx="2637276" cy="1735822"/>
          </a:xfrm>
          <a:solidFill>
            <a:schemeClr val="accent3"/>
          </a:solidFill>
        </p:spPr>
        <p:txBody>
          <a:bodyPr anchor="ctr"/>
          <a:lstStyle>
            <a:lvl1pPr algn="ctr">
              <a:defRPr sz="2000" b="1">
                <a:solidFill>
                  <a:schemeClr val="bg1"/>
                </a:solidFill>
              </a:defRPr>
            </a:lvl1pPr>
            <a:lvl2pPr algn="ctr">
              <a:defRPr/>
            </a:lvl2pPr>
            <a:lvl3pPr algn="ctr">
              <a:defRPr/>
            </a:lvl3pPr>
            <a:lvl4pPr algn="ctr">
              <a:defRPr/>
            </a:lvl4pPr>
            <a:lvl5pPr algn="ctr">
              <a:defRPr/>
            </a:lvl5pPr>
          </a:lstStyle>
          <a:p>
            <a:pPr lvl="0"/>
            <a:r>
              <a:rPr lang="en-US" dirty="0"/>
              <a:t>Click to insert text</a:t>
            </a:r>
            <a:endParaRPr lang="en-GB" dirty="0"/>
          </a:p>
        </p:txBody>
      </p:sp>
      <p:sp>
        <p:nvSpPr>
          <p:cNvPr id="27" name="Text Placeholder 26"/>
          <p:cNvSpPr>
            <a:spLocks noGrp="1"/>
          </p:cNvSpPr>
          <p:nvPr>
            <p:ph type="body" sz="quarter" idx="30" hasCustomPrompt="1"/>
          </p:nvPr>
        </p:nvSpPr>
        <p:spPr>
          <a:xfrm>
            <a:off x="1551833" y="4553686"/>
            <a:ext cx="320052" cy="978192"/>
          </a:xfrm>
        </p:spPr>
        <p:txBody>
          <a:bodyPr vert="vert"/>
          <a:lstStyle>
            <a:lvl1pPr>
              <a:defRPr b="1" cap="all" baseline="0">
                <a:solidFill>
                  <a:schemeClr val="tx2"/>
                </a:solidFill>
              </a:defRPr>
            </a:lvl1pPr>
          </a:lstStyle>
          <a:p>
            <a:pPr lvl="0"/>
            <a:r>
              <a:rPr lang="en-US" dirty="0"/>
              <a:t>MONTH</a:t>
            </a:r>
            <a:endParaRPr lang="en-GB" dirty="0"/>
          </a:p>
        </p:txBody>
      </p:sp>
      <p:sp>
        <p:nvSpPr>
          <p:cNvPr id="28" name="Text Placeholder 26"/>
          <p:cNvSpPr>
            <a:spLocks noGrp="1"/>
          </p:cNvSpPr>
          <p:nvPr>
            <p:ph type="body" sz="quarter" idx="31" hasCustomPrompt="1"/>
          </p:nvPr>
        </p:nvSpPr>
        <p:spPr>
          <a:xfrm>
            <a:off x="7056270" y="4553686"/>
            <a:ext cx="320052" cy="978192"/>
          </a:xfrm>
        </p:spPr>
        <p:txBody>
          <a:bodyPr vert="vert"/>
          <a:lstStyle>
            <a:lvl1pPr>
              <a:defRPr b="1" cap="all" baseline="0">
                <a:solidFill>
                  <a:schemeClr val="tx2"/>
                </a:solidFill>
              </a:defRPr>
            </a:lvl1pPr>
          </a:lstStyle>
          <a:p>
            <a:pPr lvl="0"/>
            <a:r>
              <a:rPr lang="en-US" dirty="0"/>
              <a:t>MONTH</a:t>
            </a:r>
            <a:endParaRPr lang="en-GB" dirty="0"/>
          </a:p>
        </p:txBody>
      </p:sp>
      <p:sp>
        <p:nvSpPr>
          <p:cNvPr id="21" name="Text Placeholder 14"/>
          <p:cNvSpPr>
            <a:spLocks noGrp="1"/>
          </p:cNvSpPr>
          <p:nvPr>
            <p:ph type="body" sz="quarter" idx="61" hasCustomPrompt="1"/>
          </p:nvPr>
        </p:nvSpPr>
        <p:spPr>
          <a:xfrm>
            <a:off x="788292" y="2510288"/>
            <a:ext cx="694608" cy="1906266"/>
          </a:xfrm>
        </p:spPr>
        <p:txBody>
          <a:bodyPr vert="vert"/>
          <a:lstStyle>
            <a:lvl1pPr algn="ctr">
              <a:defRPr sz="3600" b="0" spc="300">
                <a:solidFill>
                  <a:schemeClr val="tx2"/>
                </a:solidFill>
                <a:latin typeface="Arial Black" panose="020B0A04020102020204" pitchFamily="34" charset="0"/>
                <a:ea typeface="Segoe UI Black" panose="020B0A02040204020203" pitchFamily="34" charset="0"/>
                <a:cs typeface="Segoe UI Black" panose="020B0A02040204020203" pitchFamily="34" charset="0"/>
              </a:defRPr>
            </a:lvl1pPr>
          </a:lstStyle>
          <a:p>
            <a:pPr lvl="0"/>
            <a:r>
              <a:rPr lang="en-US" dirty="0"/>
              <a:t>2017</a:t>
            </a:r>
            <a:endParaRPr lang="en-GB" dirty="0"/>
          </a:p>
        </p:txBody>
      </p:sp>
      <p:sp>
        <p:nvSpPr>
          <p:cNvPr id="24" name="Text Placeholder 24"/>
          <p:cNvSpPr>
            <a:spLocks noGrp="1"/>
          </p:cNvSpPr>
          <p:nvPr>
            <p:ph type="body" sz="quarter" idx="63" hasCustomPrompt="1"/>
          </p:nvPr>
        </p:nvSpPr>
        <p:spPr>
          <a:xfrm rot="10800000">
            <a:off x="1841411" y="3449998"/>
            <a:ext cx="10347714" cy="193908"/>
          </a:xfrm>
          <a:custGeom>
            <a:avLst/>
            <a:gdLst>
              <a:gd name="connsiteX0" fmla="*/ 10336212 w 10336212"/>
              <a:gd name="connsiteY0" fmla="*/ 193692 h 193692"/>
              <a:gd name="connsiteX1" fmla="*/ 0 w 10336212"/>
              <a:gd name="connsiteY1" fmla="*/ 193692 h 193692"/>
              <a:gd name="connsiteX2" fmla="*/ 0 w 10336212"/>
              <a:gd name="connsiteY2" fmla="*/ 184692 h 193692"/>
              <a:gd name="connsiteX3" fmla="*/ 0 w 10336212"/>
              <a:gd name="connsiteY3" fmla="*/ 175692 h 193692"/>
              <a:gd name="connsiteX4" fmla="*/ 0 w 10336212"/>
              <a:gd name="connsiteY4" fmla="*/ 0 h 193692"/>
              <a:gd name="connsiteX5" fmla="*/ 155008 w 10336212"/>
              <a:gd name="connsiteY5" fmla="*/ 175692 h 193692"/>
              <a:gd name="connsiteX6" fmla="*/ 10336212 w 10336212"/>
              <a:gd name="connsiteY6" fmla="*/ 175692 h 19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6212" h="193692">
                <a:moveTo>
                  <a:pt x="10336212" y="193692"/>
                </a:moveTo>
                <a:lnTo>
                  <a:pt x="0" y="193692"/>
                </a:lnTo>
                <a:lnTo>
                  <a:pt x="0" y="184692"/>
                </a:lnTo>
                <a:lnTo>
                  <a:pt x="0" y="175692"/>
                </a:lnTo>
                <a:lnTo>
                  <a:pt x="0" y="0"/>
                </a:lnTo>
                <a:lnTo>
                  <a:pt x="155008" y="175692"/>
                </a:lnTo>
                <a:lnTo>
                  <a:pt x="10336212" y="175692"/>
                </a:lnTo>
                <a:close/>
              </a:path>
            </a:pathLst>
          </a:custGeom>
          <a:solidFill>
            <a:srgbClr val="8E9EA6"/>
          </a:solidFill>
        </p:spPr>
        <p:txBody>
          <a:bodyPr wrap="square">
            <a:noAutofit/>
          </a:bodyPr>
          <a:lstStyle>
            <a:lvl1pPr>
              <a:defRPr/>
            </a:lvl1pPr>
          </a:lstStyle>
          <a:p>
            <a:pPr lvl="0"/>
            <a:r>
              <a:rPr lang="en-GB" dirty="0"/>
              <a:t>  </a:t>
            </a:r>
          </a:p>
        </p:txBody>
      </p:sp>
      <p:sp>
        <p:nvSpPr>
          <p:cNvPr id="29" name="Text Placeholder 19"/>
          <p:cNvSpPr>
            <a:spLocks noGrp="1"/>
          </p:cNvSpPr>
          <p:nvPr>
            <p:ph type="body" sz="quarter" idx="65" hasCustomPrompt="1"/>
          </p:nvPr>
        </p:nvSpPr>
        <p:spPr>
          <a:xfrm>
            <a:off x="8159790" y="2603576"/>
            <a:ext cx="2637276" cy="1735822"/>
          </a:xfrm>
          <a:solidFill>
            <a:schemeClr val="accent1"/>
          </a:solidFill>
        </p:spPr>
        <p:txBody>
          <a:bodyPr anchor="ctr"/>
          <a:lstStyle>
            <a:lvl1pPr algn="ctr">
              <a:defRPr sz="2000" b="1">
                <a:solidFill>
                  <a:schemeClr val="bg1"/>
                </a:solidFill>
              </a:defRPr>
            </a:lvl1pPr>
            <a:lvl2pPr algn="ctr">
              <a:defRPr/>
            </a:lvl2pPr>
            <a:lvl3pPr algn="ctr">
              <a:defRPr/>
            </a:lvl3pPr>
            <a:lvl4pPr algn="ctr">
              <a:defRPr/>
            </a:lvl4pPr>
            <a:lvl5pPr algn="ctr">
              <a:defRPr/>
            </a:lvl5pPr>
          </a:lstStyle>
          <a:p>
            <a:pPr lvl="0"/>
            <a:r>
              <a:rPr lang="en-US" dirty="0"/>
              <a:t>Click to insert text</a:t>
            </a:r>
            <a:endParaRPr lang="en-GB" dirty="0"/>
          </a:p>
        </p:txBody>
      </p:sp>
      <p:sp>
        <p:nvSpPr>
          <p:cNvPr id="30" name="Text Placeholder 26"/>
          <p:cNvSpPr>
            <a:spLocks noGrp="1"/>
          </p:cNvSpPr>
          <p:nvPr>
            <p:ph type="body" sz="quarter" idx="66" hasCustomPrompt="1"/>
          </p:nvPr>
        </p:nvSpPr>
        <p:spPr>
          <a:xfrm>
            <a:off x="1551833" y="2655874"/>
            <a:ext cx="320052" cy="978192"/>
          </a:xfrm>
        </p:spPr>
        <p:txBody>
          <a:bodyPr vert="vert"/>
          <a:lstStyle>
            <a:lvl1pPr>
              <a:defRPr b="1" cap="all" baseline="0">
                <a:solidFill>
                  <a:schemeClr val="tx2"/>
                </a:solidFill>
              </a:defRPr>
            </a:lvl1pPr>
          </a:lstStyle>
          <a:p>
            <a:pPr lvl="0"/>
            <a:r>
              <a:rPr lang="en-US" dirty="0"/>
              <a:t>MONTH</a:t>
            </a:r>
            <a:endParaRPr lang="en-GB" dirty="0"/>
          </a:p>
        </p:txBody>
      </p:sp>
      <p:sp>
        <p:nvSpPr>
          <p:cNvPr id="31" name="Text Placeholder 26"/>
          <p:cNvSpPr>
            <a:spLocks noGrp="1"/>
          </p:cNvSpPr>
          <p:nvPr>
            <p:ph type="body" sz="quarter" idx="67" hasCustomPrompt="1"/>
          </p:nvPr>
        </p:nvSpPr>
        <p:spPr>
          <a:xfrm>
            <a:off x="7056270" y="2655874"/>
            <a:ext cx="320052" cy="978192"/>
          </a:xfrm>
        </p:spPr>
        <p:txBody>
          <a:bodyPr vert="vert"/>
          <a:lstStyle>
            <a:lvl1pPr>
              <a:defRPr b="1" cap="all" baseline="0">
                <a:solidFill>
                  <a:schemeClr val="tx2"/>
                </a:solidFill>
              </a:defRPr>
            </a:lvl1pPr>
          </a:lstStyle>
          <a:p>
            <a:pPr lvl="0"/>
            <a:r>
              <a:rPr lang="en-US" dirty="0"/>
              <a:t>MONTH</a:t>
            </a:r>
            <a:endParaRPr lang="en-GB" dirty="0"/>
          </a:p>
        </p:txBody>
      </p:sp>
      <p:sp>
        <p:nvSpPr>
          <p:cNvPr id="35" name="Text Placeholder 19"/>
          <p:cNvSpPr>
            <a:spLocks noGrp="1"/>
          </p:cNvSpPr>
          <p:nvPr>
            <p:ph type="body" sz="quarter" idx="68" hasCustomPrompt="1"/>
          </p:nvPr>
        </p:nvSpPr>
        <p:spPr>
          <a:xfrm>
            <a:off x="2742765" y="4501388"/>
            <a:ext cx="2637276" cy="1735822"/>
          </a:xfrm>
          <a:solidFill>
            <a:schemeClr val="accent3"/>
          </a:solidFill>
        </p:spPr>
        <p:txBody>
          <a:bodyPr anchor="ctr"/>
          <a:lstStyle>
            <a:lvl1pPr algn="ctr">
              <a:defRPr sz="2000" b="1">
                <a:solidFill>
                  <a:schemeClr val="bg1"/>
                </a:solidFill>
              </a:defRPr>
            </a:lvl1pPr>
            <a:lvl2pPr algn="ctr">
              <a:defRPr/>
            </a:lvl2pPr>
            <a:lvl3pPr algn="ctr">
              <a:defRPr/>
            </a:lvl3pPr>
            <a:lvl4pPr algn="ctr">
              <a:defRPr/>
            </a:lvl4pPr>
            <a:lvl5pPr algn="ctr">
              <a:defRPr/>
            </a:lvl5pPr>
          </a:lstStyle>
          <a:p>
            <a:pPr lvl="0"/>
            <a:r>
              <a:rPr lang="en-US" dirty="0"/>
              <a:t>Click to insert text</a:t>
            </a:r>
            <a:endParaRPr lang="en-GB" dirty="0"/>
          </a:p>
        </p:txBody>
      </p:sp>
      <p:sp>
        <p:nvSpPr>
          <p:cNvPr id="36" name="Text Placeholder 19"/>
          <p:cNvSpPr>
            <a:spLocks noGrp="1"/>
          </p:cNvSpPr>
          <p:nvPr>
            <p:ph type="body" sz="quarter" idx="69" hasCustomPrompt="1"/>
          </p:nvPr>
        </p:nvSpPr>
        <p:spPr>
          <a:xfrm>
            <a:off x="2742765" y="2603576"/>
            <a:ext cx="2637276" cy="1735822"/>
          </a:xfrm>
          <a:solidFill>
            <a:schemeClr val="accent1"/>
          </a:solidFill>
        </p:spPr>
        <p:txBody>
          <a:bodyPr anchor="ctr"/>
          <a:lstStyle>
            <a:lvl1pPr algn="ctr">
              <a:defRPr sz="2000" b="1">
                <a:solidFill>
                  <a:schemeClr val="bg1"/>
                </a:solidFill>
              </a:defRPr>
            </a:lvl1pPr>
            <a:lvl2pPr algn="ctr">
              <a:defRPr/>
            </a:lvl2pPr>
            <a:lvl3pPr algn="ctr">
              <a:defRPr/>
            </a:lvl3pPr>
            <a:lvl4pPr algn="ctr">
              <a:defRPr/>
            </a:lvl4pPr>
            <a:lvl5pPr algn="ctr">
              <a:defRPr/>
            </a:lvl5pPr>
          </a:lstStyle>
          <a:p>
            <a:pPr lvl="0"/>
            <a:r>
              <a:rPr lang="en-US" dirty="0"/>
              <a:t>Click to insert text</a:t>
            </a:r>
            <a:endParaRPr lang="en-GB" dirty="0"/>
          </a:p>
        </p:txBody>
      </p:sp>
      <p:pic>
        <p:nvPicPr>
          <p:cNvPr id="38" name="Picture 37">
            <a:extLst>
              <a:ext uri="{FF2B5EF4-FFF2-40B4-BE49-F238E27FC236}">
                <a16:creationId xmlns:a16="http://schemas.microsoft.com/office/drawing/2014/main" id="{1A133CF7-AD78-4252-840F-AAE6F75F286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39" name="Rectangle 38">
            <a:hlinkClick r:id="rId4" action="ppaction://hlinksldjump"/>
            <a:extLst>
              <a:ext uri="{FF2B5EF4-FFF2-40B4-BE49-F238E27FC236}">
                <a16:creationId xmlns:a16="http://schemas.microsoft.com/office/drawing/2014/main" id="{27F668F5-D167-4DDF-BEA6-C490FB2DBFFD}"/>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40" name="Picture 39">
            <a:extLst>
              <a:ext uri="{FF2B5EF4-FFF2-40B4-BE49-F238E27FC236}">
                <a16:creationId xmlns:a16="http://schemas.microsoft.com/office/drawing/2014/main" id="{E904BC13-4114-492A-8DC8-780F248B98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6249" y="3268754"/>
            <a:ext cx="458009" cy="405466"/>
          </a:xfrm>
          <a:prstGeom prst="rect">
            <a:avLst/>
          </a:prstGeom>
        </p:spPr>
      </p:pic>
    </p:spTree>
    <p:custDataLst>
      <p:tags r:id="rId1"/>
    </p:custDataLst>
    <p:extLst>
      <p:ext uri="{BB962C8B-B14F-4D97-AF65-F5344CB8AC3E}">
        <p14:creationId xmlns:p14="http://schemas.microsoft.com/office/powerpoint/2010/main" val="10838166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8C61C6-38B2-1841-A8AA-E96D33AE4F8E}"/>
              </a:ext>
            </a:extLst>
          </p:cNvPr>
          <p:cNvSpPr>
            <a:spLocks noGrp="1"/>
          </p:cNvSpPr>
          <p:nvPr>
            <p:ph type="body" sz="quarter" idx="10" hasCustomPrompt="1"/>
          </p:nvPr>
        </p:nvSpPr>
        <p:spPr>
          <a:xfrm>
            <a:off x="423333" y="2143236"/>
            <a:ext cx="6891867" cy="5553075"/>
          </a:xfrm>
          <a:prstGeom prst="rect">
            <a:avLst/>
          </a:prstGeom>
          <a:solidFill>
            <a:schemeClr val="bg1"/>
          </a:solidFill>
        </p:spPr>
        <p:txBody>
          <a:bodyPr/>
          <a:lstStyle>
            <a:lvl1pPr marL="0" indent="0">
              <a:buNone/>
              <a:defRPr/>
            </a:lvl1pPr>
          </a:lstStyle>
          <a:p>
            <a:pPr lvl="0"/>
            <a:r>
              <a:rPr lang="en-US" dirty="0"/>
              <a:t>Add text here</a:t>
            </a:r>
          </a:p>
        </p:txBody>
      </p:sp>
    </p:spTree>
    <p:extLst>
      <p:ext uri="{BB962C8B-B14F-4D97-AF65-F5344CB8AC3E}">
        <p14:creationId xmlns:p14="http://schemas.microsoft.com/office/powerpoint/2010/main" val="496583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8C61C6-38B2-1841-A8AA-E96D33AE4F8E}"/>
              </a:ext>
            </a:extLst>
          </p:cNvPr>
          <p:cNvSpPr>
            <a:spLocks noGrp="1"/>
          </p:cNvSpPr>
          <p:nvPr>
            <p:ph type="body" sz="quarter" idx="10" hasCustomPrompt="1"/>
          </p:nvPr>
        </p:nvSpPr>
        <p:spPr>
          <a:xfrm>
            <a:off x="423333" y="2143236"/>
            <a:ext cx="6891867" cy="5553075"/>
          </a:xfrm>
          <a:prstGeom prst="rect">
            <a:avLst/>
          </a:prstGeom>
          <a:solidFill>
            <a:schemeClr val="bg1"/>
          </a:solidFill>
        </p:spPr>
        <p:txBody>
          <a:bodyPr/>
          <a:lstStyle>
            <a:lvl1pPr marL="0" indent="0">
              <a:buNone/>
              <a:defRPr/>
            </a:lvl1pPr>
          </a:lstStyle>
          <a:p>
            <a:pPr lvl="0"/>
            <a:r>
              <a:rPr lang="en-US" dirty="0"/>
              <a:t>Add text here</a:t>
            </a:r>
          </a:p>
        </p:txBody>
      </p:sp>
    </p:spTree>
    <p:extLst>
      <p:ext uri="{BB962C8B-B14F-4D97-AF65-F5344CB8AC3E}">
        <p14:creationId xmlns:p14="http://schemas.microsoft.com/office/powerpoint/2010/main" val="142185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B61EF7-8A51-4D7D-BC98-1CB43E3225F5}" type="datetimeFigureOut">
              <a:rPr lang="en-GB"/>
              <a:pPr>
                <a:defRPr/>
              </a:pPr>
              <a:t>24/03/2021</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92883F1A-8588-4B00-8E39-2CF0B9044E0F}" type="slidenum">
              <a:rPr lang="en-GB" altLang="en-US"/>
              <a:pPr>
                <a:defRPr/>
              </a:pPr>
              <a:t>‹#›</a:t>
            </a:fld>
            <a:endParaRPr lang="en-GB" altLang="en-US" dirty="0"/>
          </a:p>
        </p:txBody>
      </p:sp>
    </p:spTree>
    <p:extLst>
      <p:ext uri="{BB962C8B-B14F-4D97-AF65-F5344CB8AC3E}">
        <p14:creationId xmlns:p14="http://schemas.microsoft.com/office/powerpoint/2010/main" val="1121797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ED927B7-CE47-43FC-A60F-CE1306770E64}" type="datetimeFigureOut">
              <a:rPr lang="en-GB"/>
              <a:pPr>
                <a:defRPr/>
              </a:pPr>
              <a:t>24/03/2021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C5E57A3-571C-4BDA-A719-933AFAA1A040}" type="slidenum">
              <a:rPr lang="en-GB" altLang="en-US"/>
              <a:pPr>
                <a:defRPr/>
              </a:pPr>
              <a:t>‹#›</a:t>
            </a:fld>
            <a:endParaRPr lang="en-GB" altLang="en-US" dirty="0"/>
          </a:p>
        </p:txBody>
      </p:sp>
    </p:spTree>
    <p:extLst>
      <p:ext uri="{BB962C8B-B14F-4D97-AF65-F5344CB8AC3E}">
        <p14:creationId xmlns:p14="http://schemas.microsoft.com/office/powerpoint/2010/main" val="73381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43" name="Rectangle 42"/>
          <p:cNvSpPr/>
          <p:nvPr userDrawn="1"/>
        </p:nvSpPr>
        <p:spPr>
          <a:xfrm>
            <a:off x="0" y="6467475"/>
            <a:ext cx="12192000" cy="390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p:cNvSpPr/>
          <p:nvPr userDrawn="1"/>
        </p:nvSpPr>
        <p:spPr>
          <a:xfrm>
            <a:off x="11790554" y="6669032"/>
            <a:ext cx="144000" cy="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914400" y="771524"/>
            <a:ext cx="10363200" cy="946151"/>
          </a:xfrm>
        </p:spPr>
        <p:txBody>
          <a:bodyPr anchor="b"/>
          <a:lstStyle>
            <a:lvl1pPr>
              <a:defRPr>
                <a:solidFill>
                  <a:srgbClr val="FFFFFF"/>
                </a:solidFill>
              </a:defRPr>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3FA1DD6-042A-49F4-B0CB-9F98D0703BA2}" type="slidenum">
              <a:rPr lang="en-GB" smtClean="0"/>
              <a:t>‹#›</a:t>
            </a:fld>
            <a:endParaRPr lang="en-GB" dirty="0"/>
          </a:p>
        </p:txBody>
      </p:sp>
      <p:sp>
        <p:nvSpPr>
          <p:cNvPr id="6" name="Text Placeholder 40"/>
          <p:cNvSpPr>
            <a:spLocks noGrp="1"/>
          </p:cNvSpPr>
          <p:nvPr>
            <p:ph type="body" sz="quarter" idx="18" hasCustomPrompt="1"/>
          </p:nvPr>
        </p:nvSpPr>
        <p:spPr>
          <a:xfrm>
            <a:off x="907592" y="1931220"/>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7" name="Text Placeholder 40"/>
          <p:cNvSpPr>
            <a:spLocks noGrp="1"/>
          </p:cNvSpPr>
          <p:nvPr>
            <p:ph type="body" sz="quarter" idx="19" hasCustomPrompt="1"/>
          </p:nvPr>
        </p:nvSpPr>
        <p:spPr>
          <a:xfrm>
            <a:off x="1279067" y="207999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8" name="Text Placeholder 43"/>
          <p:cNvSpPr>
            <a:spLocks noGrp="1"/>
          </p:cNvSpPr>
          <p:nvPr>
            <p:ph type="body" sz="quarter" idx="25" hasCustomPrompt="1"/>
          </p:nvPr>
        </p:nvSpPr>
        <p:spPr>
          <a:xfrm flipH="1">
            <a:off x="1000460" y="1871146"/>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9" name="Text Placeholder 8"/>
          <p:cNvSpPr>
            <a:spLocks noGrp="1"/>
          </p:cNvSpPr>
          <p:nvPr>
            <p:ph type="body" sz="quarter" idx="13" hasCustomPrompt="1"/>
          </p:nvPr>
        </p:nvSpPr>
        <p:spPr>
          <a:xfrm>
            <a:off x="907592" y="2263140"/>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sp>
        <p:nvSpPr>
          <p:cNvPr id="10" name="Text Placeholder 40"/>
          <p:cNvSpPr>
            <a:spLocks noGrp="1"/>
          </p:cNvSpPr>
          <p:nvPr>
            <p:ph type="body" sz="quarter" idx="32" hasCustomPrompt="1"/>
          </p:nvPr>
        </p:nvSpPr>
        <p:spPr>
          <a:xfrm>
            <a:off x="4046836" y="1931220"/>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04</a:t>
            </a:r>
            <a:endParaRPr lang="en-GB" dirty="0"/>
          </a:p>
        </p:txBody>
      </p:sp>
      <p:sp>
        <p:nvSpPr>
          <p:cNvPr id="11" name="Text Placeholder 40"/>
          <p:cNvSpPr>
            <a:spLocks noGrp="1"/>
          </p:cNvSpPr>
          <p:nvPr>
            <p:ph type="body" sz="quarter" idx="33" hasCustomPrompt="1"/>
          </p:nvPr>
        </p:nvSpPr>
        <p:spPr>
          <a:xfrm>
            <a:off x="4418311" y="207999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2" name="Text Placeholder 43"/>
          <p:cNvSpPr>
            <a:spLocks noGrp="1"/>
          </p:cNvSpPr>
          <p:nvPr>
            <p:ph type="body" sz="quarter" idx="34" hasCustomPrompt="1"/>
          </p:nvPr>
        </p:nvSpPr>
        <p:spPr>
          <a:xfrm flipH="1">
            <a:off x="4137968" y="1871146"/>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13" name="Text Placeholder 8"/>
          <p:cNvSpPr>
            <a:spLocks noGrp="1"/>
          </p:cNvSpPr>
          <p:nvPr>
            <p:ph type="body" sz="quarter" idx="35" hasCustomPrompt="1"/>
          </p:nvPr>
        </p:nvSpPr>
        <p:spPr>
          <a:xfrm>
            <a:off x="4045100" y="2263140"/>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sp>
        <p:nvSpPr>
          <p:cNvPr id="14" name="Text Placeholder 40"/>
          <p:cNvSpPr>
            <a:spLocks noGrp="1"/>
          </p:cNvSpPr>
          <p:nvPr>
            <p:ph type="body" sz="quarter" idx="36" hasCustomPrompt="1"/>
          </p:nvPr>
        </p:nvSpPr>
        <p:spPr>
          <a:xfrm>
            <a:off x="7182608" y="1931220"/>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07</a:t>
            </a:r>
            <a:endParaRPr lang="en-GB" dirty="0"/>
          </a:p>
        </p:txBody>
      </p:sp>
      <p:sp>
        <p:nvSpPr>
          <p:cNvPr id="15" name="Text Placeholder 40"/>
          <p:cNvSpPr>
            <a:spLocks noGrp="1"/>
          </p:cNvSpPr>
          <p:nvPr>
            <p:ph type="body" sz="quarter" idx="37" hasCustomPrompt="1"/>
          </p:nvPr>
        </p:nvSpPr>
        <p:spPr>
          <a:xfrm>
            <a:off x="7554083" y="207999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6" name="Text Placeholder 43"/>
          <p:cNvSpPr>
            <a:spLocks noGrp="1"/>
          </p:cNvSpPr>
          <p:nvPr>
            <p:ph type="body" sz="quarter" idx="38" hasCustomPrompt="1"/>
          </p:nvPr>
        </p:nvSpPr>
        <p:spPr>
          <a:xfrm flipH="1">
            <a:off x="7275476" y="1871146"/>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17" name="Text Placeholder 8"/>
          <p:cNvSpPr>
            <a:spLocks noGrp="1"/>
          </p:cNvSpPr>
          <p:nvPr>
            <p:ph type="body" sz="quarter" idx="39" hasCustomPrompt="1"/>
          </p:nvPr>
        </p:nvSpPr>
        <p:spPr>
          <a:xfrm>
            <a:off x="7182608" y="2263140"/>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sp>
        <p:nvSpPr>
          <p:cNvPr id="18" name="Text Placeholder 40"/>
          <p:cNvSpPr>
            <a:spLocks noGrp="1"/>
          </p:cNvSpPr>
          <p:nvPr>
            <p:ph type="body" sz="quarter" idx="40" hasCustomPrompt="1"/>
          </p:nvPr>
        </p:nvSpPr>
        <p:spPr>
          <a:xfrm>
            <a:off x="907592" y="3199069"/>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02</a:t>
            </a:r>
            <a:endParaRPr lang="en-GB" dirty="0"/>
          </a:p>
        </p:txBody>
      </p:sp>
      <p:sp>
        <p:nvSpPr>
          <p:cNvPr id="19" name="Text Placeholder 40"/>
          <p:cNvSpPr>
            <a:spLocks noGrp="1"/>
          </p:cNvSpPr>
          <p:nvPr>
            <p:ph type="body" sz="quarter" idx="41" hasCustomPrompt="1"/>
          </p:nvPr>
        </p:nvSpPr>
        <p:spPr>
          <a:xfrm>
            <a:off x="1279067" y="3347841"/>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20" name="Text Placeholder 43"/>
          <p:cNvSpPr>
            <a:spLocks noGrp="1"/>
          </p:cNvSpPr>
          <p:nvPr>
            <p:ph type="body" sz="quarter" idx="42" hasCustomPrompt="1"/>
          </p:nvPr>
        </p:nvSpPr>
        <p:spPr>
          <a:xfrm flipH="1">
            <a:off x="907592" y="3138995"/>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21" name="Text Placeholder 8"/>
          <p:cNvSpPr>
            <a:spLocks noGrp="1"/>
          </p:cNvSpPr>
          <p:nvPr>
            <p:ph type="body" sz="quarter" idx="43" hasCustomPrompt="1"/>
          </p:nvPr>
        </p:nvSpPr>
        <p:spPr>
          <a:xfrm>
            <a:off x="907592" y="3530989"/>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sp>
        <p:nvSpPr>
          <p:cNvPr id="22" name="Text Placeholder 40"/>
          <p:cNvSpPr>
            <a:spLocks noGrp="1"/>
          </p:cNvSpPr>
          <p:nvPr>
            <p:ph type="body" sz="quarter" idx="44" hasCustomPrompt="1"/>
          </p:nvPr>
        </p:nvSpPr>
        <p:spPr>
          <a:xfrm>
            <a:off x="4046836" y="3199069"/>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05</a:t>
            </a:r>
            <a:endParaRPr lang="en-GB" dirty="0"/>
          </a:p>
        </p:txBody>
      </p:sp>
      <p:sp>
        <p:nvSpPr>
          <p:cNvPr id="23" name="Text Placeholder 40"/>
          <p:cNvSpPr>
            <a:spLocks noGrp="1"/>
          </p:cNvSpPr>
          <p:nvPr>
            <p:ph type="body" sz="quarter" idx="45" hasCustomPrompt="1"/>
          </p:nvPr>
        </p:nvSpPr>
        <p:spPr>
          <a:xfrm>
            <a:off x="4418311" y="3347841"/>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24" name="Text Placeholder 43"/>
          <p:cNvSpPr>
            <a:spLocks noGrp="1"/>
          </p:cNvSpPr>
          <p:nvPr>
            <p:ph type="body" sz="quarter" idx="46" hasCustomPrompt="1"/>
          </p:nvPr>
        </p:nvSpPr>
        <p:spPr>
          <a:xfrm flipH="1">
            <a:off x="4137968" y="3138995"/>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25" name="Text Placeholder 8"/>
          <p:cNvSpPr>
            <a:spLocks noGrp="1"/>
          </p:cNvSpPr>
          <p:nvPr>
            <p:ph type="body" sz="quarter" idx="47" hasCustomPrompt="1"/>
          </p:nvPr>
        </p:nvSpPr>
        <p:spPr>
          <a:xfrm>
            <a:off x="4045100" y="3530989"/>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sp>
        <p:nvSpPr>
          <p:cNvPr id="26" name="Text Placeholder 40"/>
          <p:cNvSpPr>
            <a:spLocks noGrp="1"/>
          </p:cNvSpPr>
          <p:nvPr>
            <p:ph type="body" sz="quarter" idx="48" hasCustomPrompt="1"/>
          </p:nvPr>
        </p:nvSpPr>
        <p:spPr>
          <a:xfrm>
            <a:off x="7182608" y="3199069"/>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08</a:t>
            </a:r>
            <a:endParaRPr lang="en-GB" dirty="0"/>
          </a:p>
        </p:txBody>
      </p:sp>
      <p:sp>
        <p:nvSpPr>
          <p:cNvPr id="27" name="Text Placeholder 40"/>
          <p:cNvSpPr>
            <a:spLocks noGrp="1"/>
          </p:cNvSpPr>
          <p:nvPr>
            <p:ph type="body" sz="quarter" idx="49" hasCustomPrompt="1"/>
          </p:nvPr>
        </p:nvSpPr>
        <p:spPr>
          <a:xfrm>
            <a:off x="7554083" y="3347841"/>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28" name="Text Placeholder 43"/>
          <p:cNvSpPr>
            <a:spLocks noGrp="1"/>
          </p:cNvSpPr>
          <p:nvPr>
            <p:ph type="body" sz="quarter" idx="50" hasCustomPrompt="1"/>
          </p:nvPr>
        </p:nvSpPr>
        <p:spPr>
          <a:xfrm flipH="1">
            <a:off x="7275476" y="3138995"/>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29" name="Text Placeholder 8"/>
          <p:cNvSpPr>
            <a:spLocks noGrp="1"/>
          </p:cNvSpPr>
          <p:nvPr>
            <p:ph type="body" sz="quarter" idx="51" hasCustomPrompt="1"/>
          </p:nvPr>
        </p:nvSpPr>
        <p:spPr>
          <a:xfrm>
            <a:off x="7182608" y="3530989"/>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sp>
        <p:nvSpPr>
          <p:cNvPr id="30" name="Text Placeholder 40"/>
          <p:cNvSpPr>
            <a:spLocks noGrp="1"/>
          </p:cNvSpPr>
          <p:nvPr>
            <p:ph type="body" sz="quarter" idx="52" hasCustomPrompt="1"/>
          </p:nvPr>
        </p:nvSpPr>
        <p:spPr>
          <a:xfrm>
            <a:off x="907592" y="4466918"/>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03</a:t>
            </a:r>
            <a:endParaRPr lang="en-GB" dirty="0"/>
          </a:p>
        </p:txBody>
      </p:sp>
      <p:sp>
        <p:nvSpPr>
          <p:cNvPr id="31" name="Text Placeholder 40"/>
          <p:cNvSpPr>
            <a:spLocks noGrp="1"/>
          </p:cNvSpPr>
          <p:nvPr>
            <p:ph type="body" sz="quarter" idx="53" hasCustomPrompt="1"/>
          </p:nvPr>
        </p:nvSpPr>
        <p:spPr>
          <a:xfrm>
            <a:off x="1279067" y="4615690"/>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32" name="Text Placeholder 43"/>
          <p:cNvSpPr>
            <a:spLocks noGrp="1"/>
          </p:cNvSpPr>
          <p:nvPr>
            <p:ph type="body" sz="quarter" idx="54" hasCustomPrompt="1"/>
          </p:nvPr>
        </p:nvSpPr>
        <p:spPr>
          <a:xfrm flipH="1">
            <a:off x="1000460" y="4406844"/>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33" name="Text Placeholder 8"/>
          <p:cNvSpPr>
            <a:spLocks noGrp="1"/>
          </p:cNvSpPr>
          <p:nvPr>
            <p:ph type="body" sz="quarter" idx="55" hasCustomPrompt="1"/>
          </p:nvPr>
        </p:nvSpPr>
        <p:spPr>
          <a:xfrm>
            <a:off x="907592" y="4798838"/>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sp>
        <p:nvSpPr>
          <p:cNvPr id="34" name="Text Placeholder 40"/>
          <p:cNvSpPr>
            <a:spLocks noGrp="1"/>
          </p:cNvSpPr>
          <p:nvPr>
            <p:ph type="body" sz="quarter" idx="56" hasCustomPrompt="1"/>
          </p:nvPr>
        </p:nvSpPr>
        <p:spPr>
          <a:xfrm>
            <a:off x="4046836" y="4466918"/>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06</a:t>
            </a:r>
            <a:endParaRPr lang="en-GB" dirty="0"/>
          </a:p>
        </p:txBody>
      </p:sp>
      <p:sp>
        <p:nvSpPr>
          <p:cNvPr id="35" name="Text Placeholder 40"/>
          <p:cNvSpPr>
            <a:spLocks noGrp="1"/>
          </p:cNvSpPr>
          <p:nvPr>
            <p:ph type="body" sz="quarter" idx="57" hasCustomPrompt="1"/>
          </p:nvPr>
        </p:nvSpPr>
        <p:spPr>
          <a:xfrm>
            <a:off x="4418311" y="4615690"/>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36" name="Text Placeholder 43"/>
          <p:cNvSpPr>
            <a:spLocks noGrp="1"/>
          </p:cNvSpPr>
          <p:nvPr>
            <p:ph type="body" sz="quarter" idx="58" hasCustomPrompt="1"/>
          </p:nvPr>
        </p:nvSpPr>
        <p:spPr>
          <a:xfrm flipH="1">
            <a:off x="4137968" y="4406844"/>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37" name="Text Placeholder 8"/>
          <p:cNvSpPr>
            <a:spLocks noGrp="1"/>
          </p:cNvSpPr>
          <p:nvPr>
            <p:ph type="body" sz="quarter" idx="59" hasCustomPrompt="1"/>
          </p:nvPr>
        </p:nvSpPr>
        <p:spPr>
          <a:xfrm>
            <a:off x="4045100" y="4798838"/>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sp>
        <p:nvSpPr>
          <p:cNvPr id="38" name="Text Placeholder 40"/>
          <p:cNvSpPr>
            <a:spLocks noGrp="1"/>
          </p:cNvSpPr>
          <p:nvPr>
            <p:ph type="body" sz="quarter" idx="60" hasCustomPrompt="1"/>
          </p:nvPr>
        </p:nvSpPr>
        <p:spPr>
          <a:xfrm>
            <a:off x="7182608" y="4466918"/>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09</a:t>
            </a:r>
            <a:endParaRPr lang="en-GB" dirty="0"/>
          </a:p>
        </p:txBody>
      </p:sp>
      <p:sp>
        <p:nvSpPr>
          <p:cNvPr id="39" name="Text Placeholder 40"/>
          <p:cNvSpPr>
            <a:spLocks noGrp="1"/>
          </p:cNvSpPr>
          <p:nvPr>
            <p:ph type="body" sz="quarter" idx="61" hasCustomPrompt="1"/>
          </p:nvPr>
        </p:nvSpPr>
        <p:spPr>
          <a:xfrm>
            <a:off x="7554083" y="4615690"/>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40" name="Text Placeholder 43"/>
          <p:cNvSpPr>
            <a:spLocks noGrp="1"/>
          </p:cNvSpPr>
          <p:nvPr>
            <p:ph type="body" sz="quarter" idx="62" hasCustomPrompt="1"/>
          </p:nvPr>
        </p:nvSpPr>
        <p:spPr>
          <a:xfrm flipH="1">
            <a:off x="7275476" y="4406844"/>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41" name="Text Placeholder 8"/>
          <p:cNvSpPr>
            <a:spLocks noGrp="1"/>
          </p:cNvSpPr>
          <p:nvPr>
            <p:ph type="body" sz="quarter" idx="63" hasCustomPrompt="1"/>
          </p:nvPr>
        </p:nvSpPr>
        <p:spPr>
          <a:xfrm>
            <a:off x="7182608" y="4798838"/>
            <a:ext cx="2769059" cy="851535"/>
          </a:xfrm>
        </p:spPr>
        <p:txBody>
          <a:bodyPr numCol="1" spcCol="360000"/>
          <a:lstStyle>
            <a:lvl1pPr>
              <a:defRPr sz="3600">
                <a:solidFill>
                  <a:srgbClr val="FFFFFF"/>
                </a:solidFill>
                <a:latin typeface="+mj-lt"/>
              </a:defRPr>
            </a:lvl1pPr>
          </a:lstStyle>
          <a:p>
            <a:pPr lvl="0"/>
            <a:r>
              <a:rPr lang="en-US" dirty="0"/>
              <a:t>Menu</a:t>
            </a:r>
            <a:endParaRPr lang="en-GB" dirty="0"/>
          </a:p>
        </p:txBody>
      </p:sp>
      <p:pic>
        <p:nvPicPr>
          <p:cNvPr id="52" name="Picture 51">
            <a:extLst>
              <a:ext uri="{FF2B5EF4-FFF2-40B4-BE49-F238E27FC236}">
                <a16:creationId xmlns:a16="http://schemas.microsoft.com/office/drawing/2014/main" id="{5B4DC4CA-9549-4884-BFC9-7DBEB7DF2DB0}"/>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53" name="Rectangle 52">
            <a:hlinkClick r:id="rId5" action="ppaction://hlinksldjump"/>
            <a:extLst>
              <a:ext uri="{FF2B5EF4-FFF2-40B4-BE49-F238E27FC236}">
                <a16:creationId xmlns:a16="http://schemas.microsoft.com/office/drawing/2014/main" id="{001D214F-73D3-4A50-A512-64D583A4A46A}"/>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12174000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2" name="Title 1"/>
          <p:cNvSpPr>
            <a:spLocks noGrp="1"/>
          </p:cNvSpPr>
          <p:nvPr>
            <p:ph type="title"/>
          </p:nvPr>
        </p:nvSpPr>
        <p:spPr>
          <a:xfrm>
            <a:off x="914400" y="4140679"/>
            <a:ext cx="10433050" cy="1112808"/>
          </a:xfrm>
        </p:spPr>
        <p:txBody>
          <a:bodyPr anchor="b"/>
          <a:lstStyle>
            <a:lvl1pPr>
              <a:defRPr sz="3600">
                <a:solidFill>
                  <a:srgbClr val="FFFFFF"/>
                </a:solidFill>
              </a:defRPr>
            </a:lvl1pPr>
          </a:lstStyle>
          <a:p>
            <a:r>
              <a:rPr lang="en-US"/>
              <a:t>Click to edit Master title style</a:t>
            </a:r>
            <a:endParaRPr lang="en-GB" dirty="0"/>
          </a:p>
        </p:txBody>
      </p:sp>
      <p:sp>
        <p:nvSpPr>
          <p:cNvPr id="6" name="Slide Number Placeholder 5"/>
          <p:cNvSpPr>
            <a:spLocks noGrp="1"/>
          </p:cNvSpPr>
          <p:nvPr>
            <p:ph type="sldNum" sz="quarter" idx="12"/>
          </p:nvPr>
        </p:nvSpPr>
        <p:spPr/>
        <p:txBody>
          <a:bodyPr/>
          <a:lstStyle/>
          <a:p>
            <a:fld id="{63FA1DD6-042A-49F4-B0CB-9F98D0703BA2}" type="slidenum">
              <a:rPr lang="en-GB" smtClean="0"/>
              <a:t>‹#›</a:t>
            </a:fld>
            <a:endParaRPr lang="en-GB" dirty="0"/>
          </a:p>
        </p:txBody>
      </p:sp>
      <p:sp>
        <p:nvSpPr>
          <p:cNvPr id="8" name="Text Placeholder 40"/>
          <p:cNvSpPr>
            <a:spLocks noGrp="1"/>
          </p:cNvSpPr>
          <p:nvPr>
            <p:ph type="body" sz="quarter" idx="18" hasCustomPrompt="1"/>
          </p:nvPr>
        </p:nvSpPr>
        <p:spPr>
          <a:xfrm>
            <a:off x="914401" y="3846747"/>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9" name="Text Placeholder 40"/>
          <p:cNvSpPr>
            <a:spLocks noGrp="1"/>
          </p:cNvSpPr>
          <p:nvPr>
            <p:ph type="body" sz="quarter" idx="19" hasCustomPrompt="1"/>
          </p:nvPr>
        </p:nvSpPr>
        <p:spPr>
          <a:xfrm>
            <a:off x="1285876" y="3995519"/>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2" name="Text Placeholder 3"/>
          <p:cNvSpPr>
            <a:spLocks noGrp="1"/>
          </p:cNvSpPr>
          <p:nvPr>
            <p:ph type="body" sz="quarter" idx="55" hasCustomPrompt="1"/>
          </p:nvPr>
        </p:nvSpPr>
        <p:spPr>
          <a:xfrm>
            <a:off x="1019175" y="5865120"/>
            <a:ext cx="1000125" cy="442913"/>
          </a:xfrm>
          <a:solidFill>
            <a:schemeClr val="tx1">
              <a:alpha val="22000"/>
            </a:schemeClr>
          </a:solidFill>
          <a:ln w="6350">
            <a:solidFill>
              <a:srgbClr val="FFFFFF"/>
            </a:solidFill>
          </a:ln>
        </p:spPr>
        <p:txBody>
          <a:bodyPr anchor="ctr"/>
          <a:lstStyle>
            <a:lvl1pPr>
              <a:defRPr/>
            </a:lvl1pPr>
          </a:lstStyle>
          <a:p>
            <a:pPr lvl="0"/>
            <a:r>
              <a:rPr lang="en-US" dirty="0"/>
              <a:t>  </a:t>
            </a:r>
            <a:endParaRPr lang="en-GB" dirty="0"/>
          </a:p>
        </p:txBody>
      </p:sp>
      <p:sp>
        <p:nvSpPr>
          <p:cNvPr id="13" name="Text Placeholder 3"/>
          <p:cNvSpPr>
            <a:spLocks noGrp="1"/>
          </p:cNvSpPr>
          <p:nvPr>
            <p:ph type="body" sz="quarter" idx="56" hasCustomPrompt="1"/>
          </p:nvPr>
        </p:nvSpPr>
        <p:spPr>
          <a:xfrm>
            <a:off x="2019300" y="5865120"/>
            <a:ext cx="1000125" cy="442913"/>
          </a:xfrm>
          <a:solidFill>
            <a:schemeClr val="tx1">
              <a:alpha val="22000"/>
            </a:schemeClr>
          </a:solidFill>
          <a:ln w="6350">
            <a:solidFill>
              <a:srgbClr val="FFFFFF"/>
            </a:solidFill>
          </a:ln>
        </p:spPr>
        <p:txBody>
          <a:bodyPr anchor="ctr"/>
          <a:lstStyle>
            <a:lvl1pPr>
              <a:defRPr/>
            </a:lvl1pPr>
          </a:lstStyle>
          <a:p>
            <a:pPr lvl="0"/>
            <a:r>
              <a:rPr lang="en-US" dirty="0"/>
              <a:t>  </a:t>
            </a:r>
            <a:endParaRPr lang="en-GB" dirty="0"/>
          </a:p>
        </p:txBody>
      </p:sp>
      <p:sp>
        <p:nvSpPr>
          <p:cNvPr id="14" name="Text Placeholder 5"/>
          <p:cNvSpPr>
            <a:spLocks noGrp="1"/>
          </p:cNvSpPr>
          <p:nvPr>
            <p:ph type="body" sz="quarter" idx="57" hasCustomPrompt="1"/>
          </p:nvPr>
        </p:nvSpPr>
        <p:spPr>
          <a:xfrm rot="5400000">
            <a:off x="2847183" y="6054349"/>
            <a:ext cx="107640" cy="60632"/>
          </a:xfrm>
          <a:prstGeom prst="triangle">
            <a:avLst/>
          </a:prstGeom>
          <a:solidFill>
            <a:srgbClr val="FFFFFF"/>
          </a:solidFill>
        </p:spPr>
        <p:txBody>
          <a:bodyPr/>
          <a:lstStyle>
            <a:lvl1pPr>
              <a:defRPr/>
            </a:lvl1pPr>
          </a:lstStyle>
          <a:p>
            <a:pPr lvl="0"/>
            <a:r>
              <a:rPr lang="en-GB" dirty="0"/>
              <a:t>  </a:t>
            </a:r>
          </a:p>
        </p:txBody>
      </p:sp>
      <p:sp>
        <p:nvSpPr>
          <p:cNvPr id="15" name="Text Placeholder 5"/>
          <p:cNvSpPr>
            <a:spLocks noGrp="1"/>
          </p:cNvSpPr>
          <p:nvPr>
            <p:ph type="body" sz="quarter" idx="58" hasCustomPrompt="1"/>
          </p:nvPr>
        </p:nvSpPr>
        <p:spPr>
          <a:xfrm rot="16200000">
            <a:off x="1088875" y="6054349"/>
            <a:ext cx="107640" cy="60632"/>
          </a:xfrm>
          <a:prstGeom prst="triangle">
            <a:avLst/>
          </a:prstGeom>
          <a:solidFill>
            <a:srgbClr val="FFFFFF"/>
          </a:solidFill>
        </p:spPr>
        <p:txBody>
          <a:bodyPr/>
          <a:lstStyle>
            <a:lvl1pPr>
              <a:defRPr/>
            </a:lvl1pPr>
          </a:lstStyle>
          <a:p>
            <a:pPr lvl="0"/>
            <a:r>
              <a:rPr lang="en-GB" dirty="0"/>
              <a:t>  </a:t>
            </a:r>
          </a:p>
        </p:txBody>
      </p:sp>
      <p:sp>
        <p:nvSpPr>
          <p:cNvPr id="16" name="Text Placeholder 43"/>
          <p:cNvSpPr>
            <a:spLocks noGrp="1"/>
          </p:cNvSpPr>
          <p:nvPr>
            <p:ph type="body" sz="quarter" idx="25" hasCustomPrompt="1"/>
          </p:nvPr>
        </p:nvSpPr>
        <p:spPr>
          <a:xfrm flipH="1">
            <a:off x="1000460" y="5330631"/>
            <a:ext cx="1978385" cy="177161"/>
          </a:xfrm>
          <a:custGeom>
            <a:avLst/>
            <a:gdLst>
              <a:gd name="connsiteX0" fmla="*/ 1978385 w 1978385"/>
              <a:gd name="connsiteY0" fmla="*/ 0 h 177161"/>
              <a:gd name="connsiteX1" fmla="*/ 1536728 w 1978385"/>
              <a:gd name="connsiteY1" fmla="*/ 0 h 177161"/>
              <a:gd name="connsiteX2" fmla="*/ 744728 w 1978385"/>
              <a:gd name="connsiteY2" fmla="*/ 0 h 177161"/>
              <a:gd name="connsiteX3" fmla="*/ 34385 w 1978385"/>
              <a:gd name="connsiteY3" fmla="*/ 0 h 177161"/>
              <a:gd name="connsiteX4" fmla="*/ 34385 w 1978385"/>
              <a:gd name="connsiteY4" fmla="*/ 679 h 177161"/>
              <a:gd name="connsiteX5" fmla="*/ 0 w 1978385"/>
              <a:gd name="connsiteY5" fmla="*/ 679 h 177161"/>
              <a:gd name="connsiteX6" fmla="*/ 0 w 1978385"/>
              <a:gd name="connsiteY6" fmla="*/ 9679 h 177161"/>
              <a:gd name="connsiteX7" fmla="*/ 0 w 1978385"/>
              <a:gd name="connsiteY7" fmla="*/ 18679 h 177161"/>
              <a:gd name="connsiteX8" fmla="*/ 0 w 1978385"/>
              <a:gd name="connsiteY8" fmla="*/ 177161 h 177161"/>
              <a:gd name="connsiteX9" fmla="*/ 143461 w 1978385"/>
              <a:gd name="connsiteY9" fmla="*/ 18679 h 177161"/>
              <a:gd name="connsiteX10" fmla="*/ 792000 w 1978385"/>
              <a:gd name="connsiteY10" fmla="*/ 18679 h 177161"/>
              <a:gd name="connsiteX11" fmla="*/ 792000 w 1978385"/>
              <a:gd name="connsiteY11" fmla="*/ 18000 h 177161"/>
              <a:gd name="connsiteX12" fmla="*/ 1536728 w 1978385"/>
              <a:gd name="connsiteY12" fmla="*/ 18000 h 177161"/>
              <a:gd name="connsiteX13" fmla="*/ 1978385 w 1978385"/>
              <a:gd name="connsiteY13" fmla="*/ 18000 h 1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385" h="177161">
                <a:moveTo>
                  <a:pt x="1978385" y="0"/>
                </a:moveTo>
                <a:lnTo>
                  <a:pt x="1536728" y="0"/>
                </a:lnTo>
                <a:lnTo>
                  <a:pt x="744728" y="0"/>
                </a:lnTo>
                <a:lnTo>
                  <a:pt x="34385" y="0"/>
                </a:lnTo>
                <a:lnTo>
                  <a:pt x="34385" y="679"/>
                </a:lnTo>
                <a:lnTo>
                  <a:pt x="0" y="679"/>
                </a:lnTo>
                <a:lnTo>
                  <a:pt x="0" y="9679"/>
                </a:lnTo>
                <a:lnTo>
                  <a:pt x="0" y="18679"/>
                </a:lnTo>
                <a:lnTo>
                  <a:pt x="0" y="177161"/>
                </a:lnTo>
                <a:lnTo>
                  <a:pt x="143461" y="18679"/>
                </a:lnTo>
                <a:lnTo>
                  <a:pt x="792000" y="18679"/>
                </a:lnTo>
                <a:lnTo>
                  <a:pt x="792000" y="18000"/>
                </a:lnTo>
                <a:lnTo>
                  <a:pt x="1536728" y="18000"/>
                </a:lnTo>
                <a:lnTo>
                  <a:pt x="1978385" y="18000"/>
                </a:lnTo>
                <a:close/>
              </a:path>
            </a:pathLst>
          </a:custGeom>
          <a:solidFill>
            <a:srgbClr val="FFFFFF"/>
          </a:solidFill>
        </p:spPr>
        <p:txBody>
          <a:bodyPr wrap="square">
            <a:noAutofit/>
          </a:bodyPr>
          <a:lstStyle>
            <a:lvl1pPr>
              <a:defRPr>
                <a:solidFill>
                  <a:srgbClr val="FFFFFF"/>
                </a:solidFill>
              </a:defRPr>
            </a:lvl1pPr>
          </a:lstStyle>
          <a:p>
            <a:pPr lvl="0"/>
            <a:r>
              <a:rPr lang="en-US" dirty="0"/>
              <a:t>  </a:t>
            </a:r>
            <a:endParaRPr lang="en-GB" dirty="0"/>
          </a:p>
        </p:txBody>
      </p:sp>
      <p:sp>
        <p:nvSpPr>
          <p:cNvPr id="17"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pic>
        <p:nvPicPr>
          <p:cNvPr id="24" name="Picture 23">
            <a:extLst>
              <a:ext uri="{FF2B5EF4-FFF2-40B4-BE49-F238E27FC236}">
                <a16:creationId xmlns:a16="http://schemas.microsoft.com/office/drawing/2014/main" id="{DDD93535-3A51-482E-AD59-AA885FC50805}"/>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25" name="Rectangle 24">
            <a:hlinkClick r:id="rId5" action="ppaction://hlinksldjump"/>
            <a:extLst>
              <a:ext uri="{FF2B5EF4-FFF2-40B4-BE49-F238E27FC236}">
                <a16:creationId xmlns:a16="http://schemas.microsoft.com/office/drawing/2014/main" id="{83B7D21B-E49C-49A5-B56F-068D1F7E94DF}"/>
              </a:ext>
            </a:extLst>
          </p:cNvPr>
          <p:cNvSpPr/>
          <p:nvPr userDrawn="1"/>
        </p:nvSpPr>
        <p:spPr>
          <a:xfrm>
            <a:off x="0" y="49530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12231953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Content">
    <p:bg>
      <p:bgPr>
        <a:solidFill>
          <a:schemeClr val="accent1"/>
        </a:solidFill>
        <a:effectLst/>
      </p:bgPr>
    </p:bg>
    <p:spTree>
      <p:nvGrpSpPr>
        <p:cNvPr id="1" name=""/>
        <p:cNvGrpSpPr/>
        <p:nvPr/>
      </p:nvGrpSpPr>
      <p:grpSpPr>
        <a:xfrm>
          <a:off x="0" y="0"/>
          <a:ext cx="0" cy="0"/>
          <a:chOff x="0" y="0"/>
          <a:chExt cx="0" cy="0"/>
        </a:xfrm>
      </p:grpSpPr>
      <p:sp>
        <p:nvSpPr>
          <p:cNvPr id="15"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16"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6" name="Slide Number Placeholder 5"/>
          <p:cNvSpPr>
            <a:spLocks noGrp="1"/>
          </p:cNvSpPr>
          <p:nvPr>
            <p:ph type="sldNum" sz="quarter" idx="12"/>
          </p:nvPr>
        </p:nvSpPr>
        <p:spPr/>
        <p:txBody>
          <a:bodyPr/>
          <a:lstStyle/>
          <a:p>
            <a:fld id="{63FA1DD6-042A-49F4-B0CB-9F98D0703BA2}" type="slidenum">
              <a:rPr lang="en-GB" smtClean="0"/>
              <a:t>‹#›</a:t>
            </a:fld>
            <a:endParaRPr lang="en-GB" dirty="0"/>
          </a:p>
        </p:txBody>
      </p:sp>
      <p:sp>
        <p:nvSpPr>
          <p:cNvPr id="8" name="Title 7"/>
          <p:cNvSpPr>
            <a:spLocks noGrp="1"/>
          </p:cNvSpPr>
          <p:nvPr>
            <p:ph type="title"/>
          </p:nvPr>
        </p:nvSpPr>
        <p:spPr>
          <a:xfrm>
            <a:off x="914400" y="776974"/>
            <a:ext cx="10363200" cy="946151"/>
          </a:xfrm>
        </p:spPr>
        <p:txBody>
          <a:bodyPr/>
          <a:lstStyle>
            <a:lvl1pPr>
              <a:defRPr>
                <a:solidFill>
                  <a:srgbClr val="FFFFFF"/>
                </a:solidFill>
              </a:defRPr>
            </a:lvl1pPr>
          </a:lstStyle>
          <a:p>
            <a:r>
              <a:rPr lang="en-US"/>
              <a:t>Click to edit Master title style</a:t>
            </a:r>
            <a:endParaRPr lang="en-GB" dirty="0"/>
          </a:p>
        </p:txBody>
      </p:sp>
      <p:sp>
        <p:nvSpPr>
          <p:cNvPr id="10" name="Text Placeholder 9"/>
          <p:cNvSpPr>
            <a:spLocks noGrp="1"/>
          </p:cNvSpPr>
          <p:nvPr>
            <p:ph type="body" sz="quarter" idx="13"/>
          </p:nvPr>
        </p:nvSpPr>
        <p:spPr>
          <a:xfrm>
            <a:off x="914400" y="2147977"/>
            <a:ext cx="10363200" cy="2452598"/>
          </a:xfrm>
        </p:spPr>
        <p:txBody>
          <a:bodyPr/>
          <a:lstStyle>
            <a:lvl1pPr>
              <a:defRPr sz="1800" b="0">
                <a:solidFill>
                  <a:srgbClr val="FFFFFF"/>
                </a:solidFill>
              </a:defRPr>
            </a:lvl1pPr>
            <a:lvl2pPr>
              <a:defRPr sz="1600" b="0">
                <a:solidFill>
                  <a:srgbClr val="FFFFFF"/>
                </a:solidFill>
              </a:defRPr>
            </a:lvl2pPr>
            <a:lvl3pPr>
              <a:defRPr sz="1400" b="0">
                <a:solidFill>
                  <a:srgbClr val="FFFFFF"/>
                </a:solidFill>
              </a:defRPr>
            </a:lvl3pPr>
            <a:lvl4pPr>
              <a:defRPr sz="1200" b="0">
                <a:solidFill>
                  <a:srgbClr val="FFFFFF"/>
                </a:solidFill>
              </a:defRPr>
            </a:lvl4pPr>
            <a:lvl5pPr>
              <a:defRPr sz="1200" b="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4"/>
          </p:nvPr>
        </p:nvSpPr>
        <p:spPr>
          <a:xfrm>
            <a:off x="914400" y="5019675"/>
            <a:ext cx="10363200" cy="742949"/>
          </a:xfrm>
        </p:spPr>
        <p:txBody>
          <a:bodyPr/>
          <a:lstStyle>
            <a:lvl1pPr>
              <a:defRPr sz="1200" b="1">
                <a:solidFill>
                  <a:srgbClr val="FFFFFF"/>
                </a:solidFill>
              </a:defRPr>
            </a:lvl1pPr>
            <a:lvl2pPr>
              <a:defRPr sz="1100" b="1">
                <a:solidFill>
                  <a:srgbClr val="FFFFFF"/>
                </a:solidFill>
              </a:defRPr>
            </a:lvl2pPr>
            <a:lvl3pPr>
              <a:defRPr sz="1050" b="1">
                <a:solidFill>
                  <a:srgbClr val="FFFFFF"/>
                </a:solidFill>
              </a:defRPr>
            </a:lvl3pPr>
            <a:lvl4pPr>
              <a:defRPr sz="1000" b="1">
                <a:solidFill>
                  <a:srgbClr val="FFFFFF"/>
                </a:solidFill>
              </a:defRPr>
            </a:lvl4pPr>
            <a:lvl5pPr>
              <a:defRPr sz="10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0"/>
          <p:cNvSpPr>
            <a:spLocks noGrp="1"/>
          </p:cNvSpPr>
          <p:nvPr>
            <p:ph type="body" sz="quarter" idx="18" hasCustomPrompt="1"/>
          </p:nvPr>
        </p:nvSpPr>
        <p:spPr>
          <a:xfrm>
            <a:off x="914401" y="827499"/>
            <a:ext cx="409575" cy="311944"/>
          </a:xfrm>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14" name="Text Placeholder 40"/>
          <p:cNvSpPr>
            <a:spLocks noGrp="1"/>
          </p:cNvSpPr>
          <p:nvPr>
            <p:ph type="body" sz="quarter" idx="19" hasCustomPrompt="1"/>
          </p:nvPr>
        </p:nvSpPr>
        <p:spPr>
          <a:xfrm>
            <a:off x="1285876" y="976271"/>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9" name="Text Placeholder 3"/>
          <p:cNvSpPr>
            <a:spLocks noGrp="1"/>
          </p:cNvSpPr>
          <p:nvPr>
            <p:ph type="body" sz="quarter" idx="55" hasCustomPrompt="1"/>
          </p:nvPr>
        </p:nvSpPr>
        <p:spPr>
          <a:xfrm>
            <a:off x="1019175" y="5865120"/>
            <a:ext cx="1000125" cy="442913"/>
          </a:xfrm>
          <a:solidFill>
            <a:schemeClr val="tx1">
              <a:alpha val="22000"/>
            </a:schemeClr>
          </a:solidFill>
          <a:ln w="6350">
            <a:solidFill>
              <a:srgbClr val="FFFFFF"/>
            </a:solidFill>
          </a:ln>
        </p:spPr>
        <p:txBody>
          <a:bodyPr anchor="ctr"/>
          <a:lstStyle>
            <a:lvl1pPr>
              <a:defRPr/>
            </a:lvl1pPr>
          </a:lstStyle>
          <a:p>
            <a:pPr lvl="0"/>
            <a:r>
              <a:rPr lang="en-US" dirty="0"/>
              <a:t>  </a:t>
            </a:r>
            <a:endParaRPr lang="en-GB" dirty="0"/>
          </a:p>
        </p:txBody>
      </p:sp>
      <p:sp>
        <p:nvSpPr>
          <p:cNvPr id="20" name="Text Placeholder 3"/>
          <p:cNvSpPr>
            <a:spLocks noGrp="1"/>
          </p:cNvSpPr>
          <p:nvPr>
            <p:ph type="body" sz="quarter" idx="56" hasCustomPrompt="1"/>
          </p:nvPr>
        </p:nvSpPr>
        <p:spPr>
          <a:xfrm>
            <a:off x="2019300" y="5865120"/>
            <a:ext cx="1000125" cy="442913"/>
          </a:xfrm>
          <a:solidFill>
            <a:schemeClr val="tx1">
              <a:alpha val="22000"/>
            </a:schemeClr>
          </a:solidFill>
          <a:ln w="6350">
            <a:solidFill>
              <a:srgbClr val="FFFFFF"/>
            </a:solidFill>
          </a:ln>
        </p:spPr>
        <p:txBody>
          <a:bodyPr anchor="ctr"/>
          <a:lstStyle>
            <a:lvl1pPr>
              <a:defRPr/>
            </a:lvl1pPr>
          </a:lstStyle>
          <a:p>
            <a:pPr lvl="0"/>
            <a:r>
              <a:rPr lang="en-US" dirty="0"/>
              <a:t>  </a:t>
            </a:r>
            <a:endParaRPr lang="en-GB" dirty="0"/>
          </a:p>
        </p:txBody>
      </p:sp>
      <p:sp>
        <p:nvSpPr>
          <p:cNvPr id="21" name="Text Placeholder 5"/>
          <p:cNvSpPr>
            <a:spLocks noGrp="1"/>
          </p:cNvSpPr>
          <p:nvPr>
            <p:ph type="body" sz="quarter" idx="57" hasCustomPrompt="1"/>
          </p:nvPr>
        </p:nvSpPr>
        <p:spPr>
          <a:xfrm rot="5400000">
            <a:off x="2847183" y="6054349"/>
            <a:ext cx="107640" cy="60632"/>
          </a:xfrm>
          <a:prstGeom prst="triangle">
            <a:avLst/>
          </a:prstGeom>
          <a:solidFill>
            <a:srgbClr val="FFFFFF"/>
          </a:solidFill>
        </p:spPr>
        <p:txBody>
          <a:bodyPr/>
          <a:lstStyle>
            <a:lvl1pPr>
              <a:defRPr/>
            </a:lvl1pPr>
          </a:lstStyle>
          <a:p>
            <a:pPr lvl="0"/>
            <a:r>
              <a:rPr lang="en-GB" dirty="0"/>
              <a:t>  </a:t>
            </a:r>
          </a:p>
        </p:txBody>
      </p:sp>
      <p:sp>
        <p:nvSpPr>
          <p:cNvPr id="22" name="Text Placeholder 5"/>
          <p:cNvSpPr>
            <a:spLocks noGrp="1"/>
          </p:cNvSpPr>
          <p:nvPr>
            <p:ph type="body" sz="quarter" idx="58" hasCustomPrompt="1"/>
          </p:nvPr>
        </p:nvSpPr>
        <p:spPr>
          <a:xfrm rot="16200000">
            <a:off x="1088875" y="6054349"/>
            <a:ext cx="107640" cy="60632"/>
          </a:xfrm>
          <a:prstGeom prst="triangle">
            <a:avLst/>
          </a:prstGeom>
          <a:solidFill>
            <a:srgbClr val="FFFFFF"/>
          </a:solidFill>
        </p:spPr>
        <p:txBody>
          <a:bodyPr/>
          <a:lstStyle>
            <a:lvl1pPr>
              <a:defRPr/>
            </a:lvl1pPr>
          </a:lstStyle>
          <a:p>
            <a:pPr lvl="0"/>
            <a:r>
              <a:rPr lang="en-GB" dirty="0"/>
              <a:t>  </a:t>
            </a:r>
          </a:p>
        </p:txBody>
      </p:sp>
      <p:pic>
        <p:nvPicPr>
          <p:cNvPr id="27" name="Picture 26">
            <a:extLst>
              <a:ext uri="{FF2B5EF4-FFF2-40B4-BE49-F238E27FC236}">
                <a16:creationId xmlns:a16="http://schemas.microsoft.com/office/drawing/2014/main" id="{BEF9CCBD-9F24-47C9-B2E5-9B3FCCE39485}"/>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28" name="Rectangle 27">
            <a:hlinkClick r:id="rId5" action="ppaction://hlinksldjump"/>
            <a:extLst>
              <a:ext uri="{FF2B5EF4-FFF2-40B4-BE49-F238E27FC236}">
                <a16:creationId xmlns:a16="http://schemas.microsoft.com/office/drawing/2014/main" id="{A4BACDCB-5EB9-4219-8A17-88577D642F87}"/>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2856565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 Text Half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4752F-2EC0-41A7-BEF3-E3BF90A6D4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19"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20"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24" name="Picture Placeholder 4"/>
          <p:cNvSpPr>
            <a:spLocks noGrp="1"/>
          </p:cNvSpPr>
          <p:nvPr>
            <p:ph type="pic" sz="quarter" idx="20" hasCustomPrompt="1"/>
          </p:nvPr>
        </p:nvSpPr>
        <p:spPr>
          <a:xfrm>
            <a:off x="5735638" y="0"/>
            <a:ext cx="6456362" cy="6461125"/>
          </a:xfrm>
          <a:solidFill>
            <a:schemeClr val="bg2"/>
          </a:solidFill>
        </p:spPr>
        <p:txBody>
          <a:bodyPr/>
          <a:lstStyle>
            <a:lvl1pPr algn="ctr">
              <a:defRPr/>
            </a:lvl1pPr>
          </a:lstStyle>
          <a:p>
            <a:r>
              <a:rPr lang="en-GB" dirty="0"/>
              <a:t>Click on the icon to insert an image</a:t>
            </a:r>
          </a:p>
        </p:txBody>
      </p:sp>
      <p:sp>
        <p:nvSpPr>
          <p:cNvPr id="2" name="Title 1"/>
          <p:cNvSpPr>
            <a:spLocks noGrp="1"/>
          </p:cNvSpPr>
          <p:nvPr>
            <p:ph type="title"/>
          </p:nvPr>
        </p:nvSpPr>
        <p:spPr>
          <a:xfrm>
            <a:off x="911225" y="1130651"/>
            <a:ext cx="4083470" cy="1600200"/>
          </a:xfrm>
        </p:spPr>
        <p:txBody>
          <a:bodyPr anchor="t"/>
          <a:lstStyle>
            <a:lvl1pPr>
              <a:defRPr sz="3600"/>
            </a:lvl1pPr>
          </a:lstStyle>
          <a:p>
            <a:r>
              <a:rPr lang="en-US" dirty="0"/>
              <a:t>Click to edit Master title style</a:t>
            </a:r>
            <a:endParaRPr lang="en-GB" dirty="0"/>
          </a:p>
        </p:txBody>
      </p:sp>
      <p:sp>
        <p:nvSpPr>
          <p:cNvPr id="7" name="Slide Number Placeholder 6"/>
          <p:cNvSpPr>
            <a:spLocks noGrp="1"/>
          </p:cNvSpPr>
          <p:nvPr>
            <p:ph type="sldNum" sz="quarter" idx="12"/>
          </p:nvPr>
        </p:nvSpPr>
        <p:spPr/>
        <p:txBody>
          <a:bodyPr/>
          <a:lstStyle/>
          <a:p>
            <a:fld id="{63FA1DD6-042A-49F4-B0CB-9F98D0703BA2}" type="slidenum">
              <a:rPr lang="en-GB" smtClean="0"/>
              <a:t>‹#›</a:t>
            </a:fld>
            <a:endParaRPr lang="en-GB" dirty="0"/>
          </a:p>
        </p:txBody>
      </p:sp>
      <p:sp>
        <p:nvSpPr>
          <p:cNvPr id="9" name="Text Placeholder 40"/>
          <p:cNvSpPr>
            <a:spLocks noGrp="1"/>
          </p:cNvSpPr>
          <p:nvPr>
            <p:ph type="body" sz="quarter" idx="18" hasCustomPrompt="1"/>
          </p:nvPr>
        </p:nvSpPr>
        <p:spPr>
          <a:xfrm>
            <a:off x="914401" y="827499"/>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10" name="Text Placeholder 40"/>
          <p:cNvSpPr>
            <a:spLocks noGrp="1"/>
          </p:cNvSpPr>
          <p:nvPr>
            <p:ph type="body" sz="quarter" idx="19" hasCustomPrompt="1"/>
          </p:nvPr>
        </p:nvSpPr>
        <p:spPr>
          <a:xfrm>
            <a:off x="1285876" y="976271"/>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2" name="Text Placeholder 11"/>
          <p:cNvSpPr>
            <a:spLocks noGrp="1"/>
          </p:cNvSpPr>
          <p:nvPr>
            <p:ph type="body" sz="quarter" idx="14"/>
          </p:nvPr>
        </p:nvSpPr>
        <p:spPr>
          <a:xfrm>
            <a:off x="914400" y="5158595"/>
            <a:ext cx="4080294" cy="1186643"/>
          </a:xfrm>
        </p:spPr>
        <p:txBody>
          <a:bodyPr/>
          <a:lstStyle>
            <a:lvl1pPr>
              <a:defRPr sz="1200" b="0">
                <a:solidFill>
                  <a:schemeClr val="tx2"/>
                </a:solidFill>
              </a:defRPr>
            </a:lvl1pPr>
            <a:lvl2pPr>
              <a:defRPr sz="1100" b="0">
                <a:solidFill>
                  <a:schemeClr val="tx2"/>
                </a:solidFill>
              </a:defRPr>
            </a:lvl2pPr>
            <a:lvl3pPr>
              <a:defRPr sz="1050" b="0">
                <a:solidFill>
                  <a:schemeClr val="tx2"/>
                </a:solidFill>
              </a:defRPr>
            </a:lvl3pPr>
            <a:lvl4pPr>
              <a:defRPr sz="1000" b="0">
                <a:solidFill>
                  <a:schemeClr val="tx2"/>
                </a:solidFill>
              </a:defRPr>
            </a:lvl4pPr>
            <a:lvl5pPr>
              <a:defRPr sz="1000" b="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8"/>
          <p:cNvSpPr>
            <a:spLocks noGrp="1"/>
          </p:cNvSpPr>
          <p:nvPr>
            <p:ph type="body" sz="quarter" idx="17" hasCustomPrompt="1"/>
          </p:nvPr>
        </p:nvSpPr>
        <p:spPr>
          <a:xfrm rot="16200000" flipH="1">
            <a:off x="5444895" y="1471305"/>
            <a:ext cx="179925" cy="854154"/>
          </a:xfrm>
          <a:custGeom>
            <a:avLst/>
            <a:gdLst>
              <a:gd name="connsiteX0" fmla="*/ 0 w 176482"/>
              <a:gd name="connsiteY0" fmla="*/ 792000 h 792000"/>
              <a:gd name="connsiteX1" fmla="*/ 0 w 176482"/>
              <a:gd name="connsiteY1" fmla="*/ 0 h 792000"/>
              <a:gd name="connsiteX2" fmla="*/ 18000 w 176482"/>
              <a:gd name="connsiteY2" fmla="*/ 0 h 792000"/>
              <a:gd name="connsiteX3" fmla="*/ 18000 w 176482"/>
              <a:gd name="connsiteY3" fmla="*/ 648539 h 792000"/>
              <a:gd name="connsiteX4" fmla="*/ 176482 w 176482"/>
              <a:gd name="connsiteY4" fmla="*/ 792000 h 792000"/>
              <a:gd name="connsiteX5" fmla="*/ 18000 w 176482"/>
              <a:gd name="connsiteY5" fmla="*/ 792000 h 792000"/>
              <a:gd name="connsiteX6" fmla="*/ 9000 w 176482"/>
              <a:gd name="connsiteY6" fmla="*/ 79200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82" h="792000">
                <a:moveTo>
                  <a:pt x="0" y="792000"/>
                </a:moveTo>
                <a:lnTo>
                  <a:pt x="0" y="0"/>
                </a:lnTo>
                <a:lnTo>
                  <a:pt x="18000" y="0"/>
                </a:lnTo>
                <a:lnTo>
                  <a:pt x="18000" y="648539"/>
                </a:lnTo>
                <a:lnTo>
                  <a:pt x="176482" y="792000"/>
                </a:lnTo>
                <a:lnTo>
                  <a:pt x="18000" y="792000"/>
                </a:lnTo>
                <a:lnTo>
                  <a:pt x="9000" y="792000"/>
                </a:lnTo>
                <a:close/>
              </a:path>
            </a:pathLst>
          </a:custGeom>
          <a:solidFill>
            <a:schemeClr val="accent2"/>
          </a:solidFill>
        </p:spPr>
        <p:txBody>
          <a:bodyPr wrap="square">
            <a:noAutofit/>
          </a:bodyPr>
          <a:lstStyle>
            <a:lvl1pPr>
              <a:defRPr/>
            </a:lvl1pPr>
          </a:lstStyle>
          <a:p>
            <a:pPr lvl="0"/>
            <a:r>
              <a:rPr lang="en-US" dirty="0"/>
              <a:t>  </a:t>
            </a:r>
            <a:endParaRPr lang="en-GB" dirty="0"/>
          </a:p>
        </p:txBody>
      </p:sp>
      <p:sp>
        <p:nvSpPr>
          <p:cNvPr id="25" name="Text Placeholder 41"/>
          <p:cNvSpPr>
            <a:spLocks noGrp="1"/>
          </p:cNvSpPr>
          <p:nvPr>
            <p:ph type="body" sz="quarter" idx="40"/>
          </p:nvPr>
        </p:nvSpPr>
        <p:spPr>
          <a:xfrm>
            <a:off x="911225" y="3429000"/>
            <a:ext cx="4083050" cy="1652588"/>
          </a:xfrm>
        </p:spPr>
        <p:txBody>
          <a:bodyPr/>
          <a:lstStyle>
            <a:lvl1pPr>
              <a:defRPr sz="2000" b="1"/>
            </a:lvl1pPr>
            <a:lvl2pPr>
              <a:defRPr sz="1800" b="1"/>
            </a:lvl2pPr>
            <a:lvl3pPr>
              <a:defRPr sz="1600" b="1"/>
            </a:lvl3pPr>
            <a:lvl4pPr>
              <a:defRPr sz="1400" b="1"/>
            </a:lvl4pPr>
            <a:lvl5pPr>
              <a:defRPr sz="14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2" name="Group 21"/>
          <p:cNvGrpSpPr/>
          <p:nvPr userDrawn="1"/>
        </p:nvGrpSpPr>
        <p:grpSpPr>
          <a:xfrm>
            <a:off x="-3627175" y="0"/>
            <a:ext cx="3507559" cy="4472103"/>
            <a:chOff x="838198" y="1150069"/>
            <a:chExt cx="3507559" cy="4472103"/>
          </a:xfrm>
        </p:grpSpPr>
        <p:sp>
          <p:nvSpPr>
            <p:cNvPr id="23" name="Rectangle 22"/>
            <p:cNvSpPr/>
            <p:nvPr/>
          </p:nvSpPr>
          <p:spPr>
            <a:xfrm>
              <a:off x="838200" y="1150069"/>
              <a:ext cx="3507557" cy="4472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TextBox 25"/>
            <p:cNvSpPr txBox="1"/>
            <p:nvPr/>
          </p:nvSpPr>
          <p:spPr>
            <a:xfrm>
              <a:off x="838200" y="1225485"/>
              <a:ext cx="3507557" cy="369332"/>
            </a:xfrm>
            <a:prstGeom prst="rect">
              <a:avLst/>
            </a:prstGeom>
            <a:noFill/>
          </p:spPr>
          <p:txBody>
            <a:bodyPr wrap="square" rtlCol="0">
              <a:spAutoFit/>
            </a:bodyPr>
            <a:lstStyle/>
            <a:p>
              <a:pPr algn="ctr"/>
              <a:r>
                <a:rPr lang="en-GB" b="1" dirty="0">
                  <a:solidFill>
                    <a:schemeClr val="tx1"/>
                  </a:solidFill>
                  <a:latin typeface="+mj-lt"/>
                </a:rPr>
                <a:t>How to insert an image</a:t>
              </a:r>
            </a:p>
          </p:txBody>
        </p:sp>
        <p:sp>
          <p:nvSpPr>
            <p:cNvPr id="27" name="Rectangle 26"/>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8" name="TextBox 27"/>
            <p:cNvSpPr txBox="1"/>
            <p:nvPr/>
          </p:nvSpPr>
          <p:spPr>
            <a:xfrm>
              <a:off x="838200" y="1867808"/>
              <a:ext cx="3410736" cy="738664"/>
            </a:xfrm>
            <a:prstGeom prst="rect">
              <a:avLst/>
            </a:prstGeom>
            <a:noFill/>
          </p:spPr>
          <p:txBody>
            <a:bodyPr wrap="square" rtlCol="0">
              <a:spAutoFit/>
            </a:bodyPr>
            <a:lstStyle/>
            <a:p>
              <a:r>
                <a:rPr lang="en-GB" sz="1400" b="1" dirty="0">
                  <a:solidFill>
                    <a:schemeClr val="tx1"/>
                  </a:solidFill>
                </a:rPr>
                <a:t>1. </a:t>
              </a:r>
              <a:r>
                <a:rPr lang="en-GB" sz="1400" dirty="0">
                  <a:solidFill>
                    <a:schemeClr val="tx1"/>
                  </a:solidFill>
                </a:rPr>
                <a:t>Click on the </a:t>
              </a:r>
              <a:r>
                <a:rPr lang="en-GB" sz="1400" b="1" dirty="0">
                  <a:solidFill>
                    <a:schemeClr val="tx1"/>
                  </a:solidFill>
                </a:rPr>
                <a:t>icon</a:t>
              </a:r>
              <a:r>
                <a:rPr lang="en-GB" sz="1400" dirty="0">
                  <a:solidFill>
                    <a:schemeClr val="tx1"/>
                  </a:solidFill>
                </a:rPr>
                <a:t> in the middle of the placeholder and choose the image from your computer.</a:t>
              </a:r>
            </a:p>
          </p:txBody>
        </p:sp>
        <p:sp>
          <p:nvSpPr>
            <p:cNvPr id="29" name="TextBox 28"/>
            <p:cNvSpPr txBox="1"/>
            <p:nvPr/>
          </p:nvSpPr>
          <p:spPr>
            <a:xfrm>
              <a:off x="838199" y="2650785"/>
              <a:ext cx="3507557" cy="523220"/>
            </a:xfrm>
            <a:prstGeom prst="rect">
              <a:avLst/>
            </a:prstGeom>
            <a:noFill/>
          </p:spPr>
          <p:txBody>
            <a:bodyPr wrap="square" rtlCol="0">
              <a:spAutoFit/>
            </a:bodyPr>
            <a:lstStyle/>
            <a:p>
              <a:r>
                <a:rPr lang="en-GB" sz="1400" b="1" dirty="0">
                  <a:solidFill>
                    <a:schemeClr val="tx1"/>
                  </a:solidFill>
                </a:rPr>
                <a:t>2. </a:t>
              </a:r>
              <a:r>
                <a:rPr lang="en-GB" sz="1400" dirty="0">
                  <a:solidFill>
                    <a:schemeClr val="tx1"/>
                  </a:solidFill>
                </a:rPr>
                <a:t>Click on the </a:t>
              </a:r>
              <a:r>
                <a:rPr lang="en-GB" sz="1400" b="1" dirty="0">
                  <a:solidFill>
                    <a:schemeClr val="tx1"/>
                  </a:solidFill>
                </a:rPr>
                <a:t>Format Picture </a:t>
              </a:r>
              <a:r>
                <a:rPr lang="en-GB" sz="1400" dirty="0">
                  <a:solidFill>
                    <a:schemeClr val="tx1"/>
                  </a:solidFill>
                </a:rPr>
                <a:t>tab in the ribbon and use the tools to edit the image.</a:t>
              </a:r>
            </a:p>
          </p:txBody>
        </p:sp>
        <p:sp>
          <p:nvSpPr>
            <p:cNvPr id="30" name="TextBox 29"/>
            <p:cNvSpPr txBox="1"/>
            <p:nvPr/>
          </p:nvSpPr>
          <p:spPr>
            <a:xfrm>
              <a:off x="838198" y="3236009"/>
              <a:ext cx="3507557" cy="1169551"/>
            </a:xfrm>
            <a:prstGeom prst="rect">
              <a:avLst/>
            </a:prstGeom>
            <a:noFill/>
          </p:spPr>
          <p:txBody>
            <a:bodyPr wrap="square" rtlCol="0">
              <a:spAutoFit/>
            </a:bodyPr>
            <a:lstStyle/>
            <a:p>
              <a:r>
                <a:rPr lang="en-GB" sz="1400" b="1" dirty="0">
                  <a:solidFill>
                    <a:schemeClr val="tx1"/>
                  </a:solidFill>
                </a:rPr>
                <a:t>3. </a:t>
              </a:r>
              <a:r>
                <a:rPr lang="en-GB" sz="1400" dirty="0">
                  <a:solidFill>
                    <a:schemeClr val="tx1"/>
                  </a:solidFill>
                </a:rPr>
                <a:t>Choose </a:t>
              </a:r>
              <a:r>
                <a:rPr lang="en-GB" sz="1400" b="1" dirty="0">
                  <a:solidFill>
                    <a:schemeClr val="tx1"/>
                  </a:solidFill>
                </a:rPr>
                <a:t>Crop</a:t>
              </a:r>
              <a:r>
                <a:rPr lang="en-GB" sz="1400" dirty="0">
                  <a:solidFill>
                    <a:schemeClr val="tx1"/>
                  </a:solidFill>
                </a:rPr>
                <a:t> to resize and move the image within the placeholder, using the white circles in the corners of the image. Click on the drop down arrow and choose </a:t>
              </a:r>
              <a:r>
                <a:rPr lang="en-GB" sz="1400" b="1" dirty="0">
                  <a:solidFill>
                    <a:schemeClr val="tx1"/>
                  </a:solidFill>
                </a:rPr>
                <a:t>Fit</a:t>
              </a:r>
              <a:r>
                <a:rPr lang="en-GB" sz="1400" dirty="0">
                  <a:solidFill>
                    <a:schemeClr val="tx1"/>
                  </a:solidFill>
                </a:rPr>
                <a:t> to fit the image to the placeholder.</a:t>
              </a:r>
            </a:p>
          </p:txBody>
        </p:sp>
        <p:sp>
          <p:nvSpPr>
            <p:cNvPr id="31" name="TextBox 30"/>
            <p:cNvSpPr txBox="1"/>
            <p:nvPr/>
          </p:nvSpPr>
          <p:spPr>
            <a:xfrm>
              <a:off x="838199" y="4448000"/>
              <a:ext cx="3507557" cy="523220"/>
            </a:xfrm>
            <a:prstGeom prst="rect">
              <a:avLst/>
            </a:prstGeom>
            <a:noFill/>
          </p:spPr>
          <p:txBody>
            <a:bodyPr wrap="square" rtlCol="0">
              <a:spAutoFit/>
            </a:bodyPr>
            <a:lstStyle/>
            <a:p>
              <a:r>
                <a:rPr lang="en-GB" sz="1400" b="1" dirty="0">
                  <a:solidFill>
                    <a:schemeClr val="tx1"/>
                  </a:solidFill>
                </a:rPr>
                <a:t>4. </a:t>
              </a:r>
              <a:r>
                <a:rPr lang="en-GB" sz="1400" dirty="0">
                  <a:solidFill>
                    <a:schemeClr val="tx1"/>
                  </a:solidFill>
                </a:rPr>
                <a:t>Choose </a:t>
              </a:r>
              <a:r>
                <a:rPr lang="en-GB" sz="1400" b="1" dirty="0">
                  <a:solidFill>
                    <a:schemeClr val="tx1"/>
                  </a:solidFill>
                </a:rPr>
                <a:t>Picture Colour</a:t>
              </a:r>
              <a:r>
                <a:rPr lang="en-GB" sz="1400" dirty="0">
                  <a:solidFill>
                    <a:schemeClr val="tx1"/>
                  </a:solidFill>
                </a:rPr>
                <a:t> to adjust the Saturation, Tone, and Colour.</a:t>
              </a:r>
            </a:p>
          </p:txBody>
        </p:sp>
        <p:sp>
          <p:nvSpPr>
            <p:cNvPr id="32" name="TextBox 31"/>
            <p:cNvSpPr txBox="1"/>
            <p:nvPr/>
          </p:nvSpPr>
          <p:spPr>
            <a:xfrm>
              <a:off x="838199" y="5039938"/>
              <a:ext cx="3507557" cy="523220"/>
            </a:xfrm>
            <a:prstGeom prst="rect">
              <a:avLst/>
            </a:prstGeom>
            <a:noFill/>
          </p:spPr>
          <p:txBody>
            <a:bodyPr wrap="square" rtlCol="0">
              <a:spAutoFit/>
            </a:bodyPr>
            <a:lstStyle/>
            <a:p>
              <a:r>
                <a:rPr lang="en-GB" sz="1400" b="1" dirty="0">
                  <a:solidFill>
                    <a:schemeClr val="tx1"/>
                  </a:solidFill>
                </a:rPr>
                <a:t>5. </a:t>
              </a:r>
              <a:r>
                <a:rPr lang="en-GB" sz="1400" dirty="0">
                  <a:solidFill>
                    <a:schemeClr val="tx1"/>
                  </a:solidFill>
                </a:rPr>
                <a:t>Choose </a:t>
              </a:r>
              <a:r>
                <a:rPr lang="en-GB" sz="1400" b="1" dirty="0">
                  <a:solidFill>
                    <a:schemeClr val="tx1"/>
                  </a:solidFill>
                </a:rPr>
                <a:t>Picture Correction</a:t>
              </a:r>
              <a:r>
                <a:rPr lang="en-GB" sz="1400" dirty="0">
                  <a:solidFill>
                    <a:schemeClr val="tx1"/>
                  </a:solidFill>
                </a:rPr>
                <a:t> to adjust the Sharpness, Brightness, and Contrast.</a:t>
              </a:r>
            </a:p>
          </p:txBody>
        </p:sp>
      </p:grpSp>
      <p:sp>
        <p:nvSpPr>
          <p:cNvPr id="34" name="Rectangle 33">
            <a:hlinkClick r:id="rId4" action="ppaction://hlinksldjump"/>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2002487781"/>
      </p:ext>
    </p:extLst>
  </p:cSld>
  <p:clrMapOvr>
    <a:masterClrMapping/>
  </p:clrMapOvr>
  <p:transition>
    <p:fade/>
  </p:transition>
  <p:extLst>
    <p:ext uri="{DCECCB84-F9BA-43D5-87BE-67443E8EF086}">
      <p15:sldGuideLst xmlns:p15="http://schemas.microsoft.com/office/powerpoint/2012/main">
        <p15:guide id="1" pos="3863">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14"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8" name="Rectangle 7"/>
          <p:cNvSpPr/>
          <p:nvPr userDrawn="1"/>
        </p:nvSpPr>
        <p:spPr>
          <a:xfrm>
            <a:off x="5735638" y="0"/>
            <a:ext cx="6456362" cy="646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a:p>
        </p:txBody>
      </p:sp>
      <p:sp>
        <p:nvSpPr>
          <p:cNvPr id="2" name="Title 1"/>
          <p:cNvSpPr>
            <a:spLocks noGrp="1"/>
          </p:cNvSpPr>
          <p:nvPr>
            <p:ph type="title"/>
          </p:nvPr>
        </p:nvSpPr>
        <p:spPr>
          <a:xfrm>
            <a:off x="911224" y="1138687"/>
            <a:ext cx="4083470" cy="1600200"/>
          </a:xfrm>
        </p:spPr>
        <p:txBody>
          <a:bodyPr anchor="t"/>
          <a:lstStyle>
            <a:lvl1pPr>
              <a:defRPr sz="3600"/>
            </a:lvl1pPr>
          </a:lstStyle>
          <a:p>
            <a:r>
              <a:rPr lang="en-US" dirty="0"/>
              <a:t>Click to edit Master title style</a:t>
            </a:r>
            <a:endParaRPr lang="en-GB" dirty="0"/>
          </a:p>
        </p:txBody>
      </p:sp>
      <p:sp>
        <p:nvSpPr>
          <p:cNvPr id="7" name="Slide Number Placeholder 6"/>
          <p:cNvSpPr>
            <a:spLocks noGrp="1"/>
          </p:cNvSpPr>
          <p:nvPr>
            <p:ph type="sldNum" sz="quarter" idx="12"/>
          </p:nvPr>
        </p:nvSpPr>
        <p:spPr/>
        <p:txBody>
          <a:bodyPr/>
          <a:lstStyle/>
          <a:p>
            <a:fld id="{63FA1DD6-042A-49F4-B0CB-9F98D0703BA2}" type="slidenum">
              <a:rPr lang="en-GB" smtClean="0"/>
              <a:t>‹#›</a:t>
            </a:fld>
            <a:endParaRPr lang="en-GB" dirty="0"/>
          </a:p>
        </p:txBody>
      </p:sp>
      <p:sp>
        <p:nvSpPr>
          <p:cNvPr id="9" name="Text Placeholder 40"/>
          <p:cNvSpPr>
            <a:spLocks noGrp="1"/>
          </p:cNvSpPr>
          <p:nvPr>
            <p:ph type="body" sz="quarter" idx="18" hasCustomPrompt="1"/>
          </p:nvPr>
        </p:nvSpPr>
        <p:spPr>
          <a:xfrm>
            <a:off x="914401" y="827499"/>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10" name="Text Placeholder 40"/>
          <p:cNvSpPr>
            <a:spLocks noGrp="1"/>
          </p:cNvSpPr>
          <p:nvPr>
            <p:ph type="body" sz="quarter" idx="19" hasCustomPrompt="1"/>
          </p:nvPr>
        </p:nvSpPr>
        <p:spPr>
          <a:xfrm>
            <a:off x="1285876" y="976271"/>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2" name="Text Placeholder 11"/>
          <p:cNvSpPr>
            <a:spLocks noGrp="1"/>
          </p:cNvSpPr>
          <p:nvPr>
            <p:ph type="body" sz="quarter" idx="14"/>
          </p:nvPr>
        </p:nvSpPr>
        <p:spPr>
          <a:xfrm>
            <a:off x="914400" y="5158595"/>
            <a:ext cx="4080294" cy="1186643"/>
          </a:xfrm>
        </p:spPr>
        <p:txBody>
          <a:bodyPr/>
          <a:lstStyle>
            <a:lvl1pPr>
              <a:defRPr sz="1200" b="0">
                <a:solidFill>
                  <a:schemeClr val="tx2"/>
                </a:solidFill>
              </a:defRPr>
            </a:lvl1pPr>
            <a:lvl2pPr>
              <a:defRPr sz="1100" b="0">
                <a:solidFill>
                  <a:schemeClr val="tx2"/>
                </a:solidFill>
              </a:defRPr>
            </a:lvl2pPr>
            <a:lvl3pPr>
              <a:defRPr sz="1050" b="0">
                <a:solidFill>
                  <a:schemeClr val="tx2"/>
                </a:solidFill>
              </a:defRPr>
            </a:lvl3pPr>
            <a:lvl4pPr>
              <a:defRPr sz="1000" b="0">
                <a:solidFill>
                  <a:schemeClr val="tx2"/>
                </a:solidFill>
              </a:defRPr>
            </a:lvl4pPr>
            <a:lvl5pPr>
              <a:defRPr sz="1000" b="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8"/>
          <p:cNvSpPr>
            <a:spLocks noGrp="1"/>
          </p:cNvSpPr>
          <p:nvPr>
            <p:ph type="body" sz="quarter" idx="17" hasCustomPrompt="1"/>
          </p:nvPr>
        </p:nvSpPr>
        <p:spPr>
          <a:xfrm rot="16200000" flipH="1">
            <a:off x="5444895" y="1471305"/>
            <a:ext cx="179925" cy="854154"/>
          </a:xfrm>
          <a:custGeom>
            <a:avLst/>
            <a:gdLst>
              <a:gd name="connsiteX0" fmla="*/ 0 w 176482"/>
              <a:gd name="connsiteY0" fmla="*/ 792000 h 792000"/>
              <a:gd name="connsiteX1" fmla="*/ 0 w 176482"/>
              <a:gd name="connsiteY1" fmla="*/ 0 h 792000"/>
              <a:gd name="connsiteX2" fmla="*/ 18000 w 176482"/>
              <a:gd name="connsiteY2" fmla="*/ 0 h 792000"/>
              <a:gd name="connsiteX3" fmla="*/ 18000 w 176482"/>
              <a:gd name="connsiteY3" fmla="*/ 648539 h 792000"/>
              <a:gd name="connsiteX4" fmla="*/ 176482 w 176482"/>
              <a:gd name="connsiteY4" fmla="*/ 792000 h 792000"/>
              <a:gd name="connsiteX5" fmla="*/ 18000 w 176482"/>
              <a:gd name="connsiteY5" fmla="*/ 792000 h 792000"/>
              <a:gd name="connsiteX6" fmla="*/ 9000 w 176482"/>
              <a:gd name="connsiteY6" fmla="*/ 79200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82" h="792000">
                <a:moveTo>
                  <a:pt x="0" y="792000"/>
                </a:moveTo>
                <a:lnTo>
                  <a:pt x="0" y="0"/>
                </a:lnTo>
                <a:lnTo>
                  <a:pt x="18000" y="0"/>
                </a:lnTo>
                <a:lnTo>
                  <a:pt x="18000" y="648539"/>
                </a:lnTo>
                <a:lnTo>
                  <a:pt x="176482" y="792000"/>
                </a:lnTo>
                <a:lnTo>
                  <a:pt x="18000" y="792000"/>
                </a:lnTo>
                <a:lnTo>
                  <a:pt x="9000" y="792000"/>
                </a:lnTo>
                <a:close/>
              </a:path>
            </a:pathLst>
          </a:custGeom>
          <a:solidFill>
            <a:schemeClr val="accent2"/>
          </a:solidFill>
        </p:spPr>
        <p:txBody>
          <a:bodyPr wrap="square">
            <a:noAutofit/>
          </a:bodyPr>
          <a:lstStyle>
            <a:lvl1pPr>
              <a:defRPr/>
            </a:lvl1pPr>
          </a:lstStyle>
          <a:p>
            <a:pPr lvl="0"/>
            <a:r>
              <a:rPr lang="en-US" dirty="0"/>
              <a:t>  </a:t>
            </a:r>
            <a:endParaRPr lang="en-GB" dirty="0"/>
          </a:p>
        </p:txBody>
      </p:sp>
      <p:sp>
        <p:nvSpPr>
          <p:cNvPr id="22" name="Text Placeholder 11"/>
          <p:cNvSpPr>
            <a:spLocks noGrp="1"/>
          </p:cNvSpPr>
          <p:nvPr>
            <p:ph type="body" sz="quarter" idx="20"/>
          </p:nvPr>
        </p:nvSpPr>
        <p:spPr>
          <a:xfrm>
            <a:off x="6141680" y="1557337"/>
            <a:ext cx="5931258" cy="4787901"/>
          </a:xfrm>
        </p:spPr>
        <p:txBody>
          <a:bodyPr/>
          <a:lstStyle>
            <a:lvl1pPr>
              <a:defRPr sz="1200" b="0">
                <a:solidFill>
                  <a:schemeClr val="tx1"/>
                </a:solidFill>
              </a:defRPr>
            </a:lvl1pPr>
            <a:lvl2pPr>
              <a:defRPr sz="1100" b="0">
                <a:solidFill>
                  <a:schemeClr val="tx1"/>
                </a:solidFill>
              </a:defRPr>
            </a:lvl2pPr>
            <a:lvl3pPr>
              <a:defRPr sz="1050" b="0">
                <a:solidFill>
                  <a:schemeClr val="tx1"/>
                </a:solidFill>
              </a:defRPr>
            </a:lvl3pPr>
            <a:lvl4pPr>
              <a:defRPr sz="1000" b="0">
                <a:solidFill>
                  <a:schemeClr val="tx1"/>
                </a:solidFill>
              </a:defRPr>
            </a:lvl4pPr>
            <a:lvl5pPr>
              <a:defRPr sz="10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1"/>
          <p:cNvSpPr>
            <a:spLocks noGrp="1"/>
          </p:cNvSpPr>
          <p:nvPr>
            <p:ph type="body" sz="quarter" idx="40"/>
          </p:nvPr>
        </p:nvSpPr>
        <p:spPr>
          <a:xfrm>
            <a:off x="911225" y="3429000"/>
            <a:ext cx="4083050" cy="1652588"/>
          </a:xfrm>
        </p:spPr>
        <p:txBody>
          <a:bodyPr/>
          <a:lstStyle>
            <a:lvl1pPr>
              <a:defRPr sz="2000" b="1"/>
            </a:lvl1pPr>
            <a:lvl2pPr>
              <a:defRPr sz="1800" b="1"/>
            </a:lvl2pPr>
            <a:lvl3pPr>
              <a:defRPr sz="1600" b="1"/>
            </a:lvl3pPr>
            <a:lvl4pPr>
              <a:defRPr sz="1400" b="1"/>
            </a:lvl4pPr>
            <a:lvl5pPr>
              <a:defRPr sz="14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7" name="Picture 16">
            <a:extLst>
              <a:ext uri="{FF2B5EF4-FFF2-40B4-BE49-F238E27FC236}">
                <a16:creationId xmlns:a16="http://schemas.microsoft.com/office/drawing/2014/main" id="{A8B93BED-2193-4878-B60E-A4B77C89F4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18" name="Rectangle 17">
            <a:hlinkClick r:id="rId4" action="ppaction://hlinksldjump"/>
            <a:extLst>
              <a:ext uri="{FF2B5EF4-FFF2-40B4-BE49-F238E27FC236}">
                <a16:creationId xmlns:a16="http://schemas.microsoft.com/office/drawing/2014/main" id="{92C0074D-93BF-4D09-9DD8-9F4FF4300648}"/>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3041375259"/>
      </p:ext>
    </p:extLst>
  </p:cSld>
  <p:clrMapOvr>
    <a:masterClrMapping/>
  </p:clrMapOvr>
  <p:transition>
    <p:fade/>
  </p:transition>
  <p:extLst>
    <p:ext uri="{DCECCB84-F9BA-43D5-87BE-67443E8EF086}">
      <p15:sldGuideLst xmlns:p15="http://schemas.microsoft.com/office/powerpoint/2012/main">
        <p15:guide id="1" pos="3863">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Blue Statement">
    <p:spTree>
      <p:nvGrpSpPr>
        <p:cNvPr id="1" name=""/>
        <p:cNvGrpSpPr/>
        <p:nvPr/>
      </p:nvGrpSpPr>
      <p:grpSpPr>
        <a:xfrm>
          <a:off x="0" y="0"/>
          <a:ext cx="0" cy="0"/>
          <a:chOff x="0" y="0"/>
          <a:chExt cx="0" cy="0"/>
        </a:xfrm>
      </p:grpSpPr>
      <p:sp>
        <p:nvSpPr>
          <p:cNvPr id="31"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32"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8" name="Rectangle 7"/>
          <p:cNvSpPr/>
          <p:nvPr userDrawn="1"/>
        </p:nvSpPr>
        <p:spPr>
          <a:xfrm>
            <a:off x="5735638" y="0"/>
            <a:ext cx="6456362" cy="6461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a:p>
        </p:txBody>
      </p:sp>
      <p:sp>
        <p:nvSpPr>
          <p:cNvPr id="2" name="Title 1"/>
          <p:cNvSpPr>
            <a:spLocks noGrp="1"/>
          </p:cNvSpPr>
          <p:nvPr>
            <p:ph type="title"/>
          </p:nvPr>
        </p:nvSpPr>
        <p:spPr>
          <a:xfrm>
            <a:off x="911224" y="1129895"/>
            <a:ext cx="4083470" cy="1600200"/>
          </a:xfrm>
        </p:spPr>
        <p:txBody>
          <a:bodyPr anchor="t"/>
          <a:lstStyle>
            <a:lvl1pPr>
              <a:defRPr sz="3600"/>
            </a:lvl1p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63FA1DD6-042A-49F4-B0CB-9F98D0703BA2}" type="slidenum">
              <a:rPr lang="en-GB" smtClean="0"/>
              <a:t>‹#›</a:t>
            </a:fld>
            <a:endParaRPr lang="en-GB" dirty="0"/>
          </a:p>
        </p:txBody>
      </p:sp>
      <p:sp>
        <p:nvSpPr>
          <p:cNvPr id="9" name="Text Placeholder 40"/>
          <p:cNvSpPr>
            <a:spLocks noGrp="1"/>
          </p:cNvSpPr>
          <p:nvPr>
            <p:ph type="body" sz="quarter" idx="18" hasCustomPrompt="1"/>
          </p:nvPr>
        </p:nvSpPr>
        <p:spPr>
          <a:xfrm>
            <a:off x="914401" y="827499"/>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10" name="Text Placeholder 40"/>
          <p:cNvSpPr>
            <a:spLocks noGrp="1"/>
          </p:cNvSpPr>
          <p:nvPr>
            <p:ph type="body" sz="quarter" idx="19" hasCustomPrompt="1"/>
          </p:nvPr>
        </p:nvSpPr>
        <p:spPr>
          <a:xfrm>
            <a:off x="1285876" y="976271"/>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2" name="Text Placeholder 11"/>
          <p:cNvSpPr>
            <a:spLocks noGrp="1"/>
          </p:cNvSpPr>
          <p:nvPr>
            <p:ph type="body" sz="quarter" idx="14"/>
          </p:nvPr>
        </p:nvSpPr>
        <p:spPr>
          <a:xfrm>
            <a:off x="914400" y="5158595"/>
            <a:ext cx="4080294" cy="1186643"/>
          </a:xfrm>
        </p:spPr>
        <p:txBody>
          <a:bodyPr/>
          <a:lstStyle>
            <a:lvl1pPr>
              <a:defRPr sz="1200" b="0">
                <a:solidFill>
                  <a:schemeClr val="tx2"/>
                </a:solidFill>
              </a:defRPr>
            </a:lvl1pPr>
            <a:lvl2pPr>
              <a:defRPr sz="1100" b="0">
                <a:solidFill>
                  <a:schemeClr val="tx2"/>
                </a:solidFill>
              </a:defRPr>
            </a:lvl2pPr>
            <a:lvl3pPr>
              <a:defRPr sz="1050" b="0">
                <a:solidFill>
                  <a:schemeClr val="tx2"/>
                </a:solidFill>
              </a:defRPr>
            </a:lvl3pPr>
            <a:lvl4pPr>
              <a:defRPr sz="1000" b="0">
                <a:solidFill>
                  <a:schemeClr val="tx2"/>
                </a:solidFill>
              </a:defRPr>
            </a:lvl4pPr>
            <a:lvl5pPr>
              <a:defRPr sz="1000" b="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8"/>
          <p:cNvSpPr>
            <a:spLocks noGrp="1"/>
          </p:cNvSpPr>
          <p:nvPr>
            <p:ph type="body" sz="quarter" idx="17" hasCustomPrompt="1"/>
          </p:nvPr>
        </p:nvSpPr>
        <p:spPr>
          <a:xfrm rot="16200000" flipH="1">
            <a:off x="5444895" y="1471305"/>
            <a:ext cx="179925" cy="854154"/>
          </a:xfrm>
          <a:custGeom>
            <a:avLst/>
            <a:gdLst>
              <a:gd name="connsiteX0" fmla="*/ 0 w 176482"/>
              <a:gd name="connsiteY0" fmla="*/ 792000 h 792000"/>
              <a:gd name="connsiteX1" fmla="*/ 0 w 176482"/>
              <a:gd name="connsiteY1" fmla="*/ 0 h 792000"/>
              <a:gd name="connsiteX2" fmla="*/ 18000 w 176482"/>
              <a:gd name="connsiteY2" fmla="*/ 0 h 792000"/>
              <a:gd name="connsiteX3" fmla="*/ 18000 w 176482"/>
              <a:gd name="connsiteY3" fmla="*/ 648539 h 792000"/>
              <a:gd name="connsiteX4" fmla="*/ 176482 w 176482"/>
              <a:gd name="connsiteY4" fmla="*/ 792000 h 792000"/>
              <a:gd name="connsiteX5" fmla="*/ 18000 w 176482"/>
              <a:gd name="connsiteY5" fmla="*/ 792000 h 792000"/>
              <a:gd name="connsiteX6" fmla="*/ 9000 w 176482"/>
              <a:gd name="connsiteY6" fmla="*/ 79200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82" h="792000">
                <a:moveTo>
                  <a:pt x="0" y="792000"/>
                </a:moveTo>
                <a:lnTo>
                  <a:pt x="0" y="0"/>
                </a:lnTo>
                <a:lnTo>
                  <a:pt x="18000" y="0"/>
                </a:lnTo>
                <a:lnTo>
                  <a:pt x="18000" y="648539"/>
                </a:lnTo>
                <a:lnTo>
                  <a:pt x="176482" y="792000"/>
                </a:lnTo>
                <a:lnTo>
                  <a:pt x="18000" y="792000"/>
                </a:lnTo>
                <a:lnTo>
                  <a:pt x="9000" y="792000"/>
                </a:lnTo>
                <a:close/>
              </a:path>
            </a:pathLst>
          </a:custGeom>
          <a:solidFill>
            <a:schemeClr val="accent2"/>
          </a:solidFill>
        </p:spPr>
        <p:txBody>
          <a:bodyPr wrap="square">
            <a:noAutofit/>
          </a:bodyPr>
          <a:lstStyle>
            <a:lvl1pPr>
              <a:defRPr/>
            </a:lvl1pPr>
          </a:lstStyle>
          <a:p>
            <a:pPr lvl="0"/>
            <a:r>
              <a:rPr lang="en-US" dirty="0"/>
              <a:t>  </a:t>
            </a:r>
            <a:endParaRPr lang="en-GB" dirty="0"/>
          </a:p>
        </p:txBody>
      </p:sp>
      <p:sp>
        <p:nvSpPr>
          <p:cNvPr id="65" name="Text Placeholder 41"/>
          <p:cNvSpPr>
            <a:spLocks noGrp="1"/>
          </p:cNvSpPr>
          <p:nvPr>
            <p:ph type="body" sz="quarter" idx="54"/>
          </p:nvPr>
        </p:nvSpPr>
        <p:spPr>
          <a:xfrm>
            <a:off x="911225" y="3429000"/>
            <a:ext cx="4083050" cy="1652588"/>
          </a:xfrm>
        </p:spPr>
        <p:txBody>
          <a:bodyPr/>
          <a:lstStyle>
            <a:lvl1pPr>
              <a:defRPr sz="2000" b="1"/>
            </a:lvl1pPr>
            <a:lvl2pPr>
              <a:defRPr sz="1800" b="1"/>
            </a:lvl2pPr>
            <a:lvl3pPr>
              <a:defRPr sz="1600" b="1"/>
            </a:lvl3pPr>
            <a:lvl4pPr>
              <a:defRPr sz="1400" b="1"/>
            </a:lvl4pPr>
            <a:lvl5pPr>
              <a:defRPr sz="14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9" name="Text Placeholder 10"/>
          <p:cNvSpPr>
            <a:spLocks noGrp="1"/>
          </p:cNvSpPr>
          <p:nvPr>
            <p:ph type="body" sz="quarter" idx="50"/>
          </p:nvPr>
        </p:nvSpPr>
        <p:spPr>
          <a:xfrm>
            <a:off x="8098632" y="4672528"/>
            <a:ext cx="3072606" cy="1668538"/>
          </a:xfrm>
          <a:solidFill>
            <a:schemeClr val="bg1"/>
          </a:solidFill>
        </p:spPr>
        <p:txBody>
          <a:bodyPr lIns="216000" anchor="ctr"/>
          <a:lstStyle>
            <a:lvl1pPr>
              <a:defRPr sz="12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0" name="Text Placeholder 10"/>
          <p:cNvSpPr>
            <a:spLocks noGrp="1"/>
          </p:cNvSpPr>
          <p:nvPr>
            <p:ph type="body" sz="quarter" idx="51" hasCustomPrompt="1"/>
          </p:nvPr>
        </p:nvSpPr>
        <p:spPr>
          <a:xfrm>
            <a:off x="6132513" y="4672528"/>
            <a:ext cx="1966119" cy="1672710"/>
          </a:xfrm>
          <a:solidFill>
            <a:schemeClr val="accent1"/>
          </a:solidFill>
        </p:spPr>
        <p:txBody>
          <a:bodyPr lIns="216000" anchor="ctr"/>
          <a:lstStyle>
            <a:lvl1pPr>
              <a:defRPr sz="1050">
                <a:solidFill>
                  <a:schemeClr val="accent1"/>
                </a:solidFill>
              </a:defRPr>
            </a:lvl1pPr>
            <a:lvl2pPr>
              <a:defRPr sz="1000">
                <a:solidFill>
                  <a:schemeClr val="accent1"/>
                </a:solidFill>
              </a:defRPr>
            </a:lvl2pPr>
            <a:lvl3pPr>
              <a:defRPr sz="900">
                <a:solidFill>
                  <a:schemeClr val="accent1"/>
                </a:solidFill>
              </a:defRPr>
            </a:lvl3pPr>
            <a:lvl4pPr>
              <a:defRPr sz="800">
                <a:solidFill>
                  <a:schemeClr val="accent1"/>
                </a:solidFill>
              </a:defRPr>
            </a:lvl4pPr>
            <a:lvl5pPr>
              <a:defRPr sz="800">
                <a:solidFill>
                  <a:schemeClr val="accent1"/>
                </a:solidFill>
              </a:defRPr>
            </a:lvl5pPr>
          </a:lstStyle>
          <a:p>
            <a:pPr lvl="0"/>
            <a:r>
              <a:rPr lang="en-US" dirty="0"/>
              <a:t> </a:t>
            </a:r>
            <a:endParaRPr lang="en-GB" dirty="0"/>
          </a:p>
        </p:txBody>
      </p:sp>
      <p:sp>
        <p:nvSpPr>
          <p:cNvPr id="61" name="Picture Placeholder 18"/>
          <p:cNvSpPr>
            <a:spLocks noGrp="1"/>
          </p:cNvSpPr>
          <p:nvPr>
            <p:ph type="pic" sz="quarter" idx="52" hasCustomPrompt="1"/>
          </p:nvPr>
        </p:nvSpPr>
        <p:spPr>
          <a:xfrm>
            <a:off x="6760766" y="5032742"/>
            <a:ext cx="709613" cy="709613"/>
          </a:xfrm>
          <a:prstGeom prst="ellipse">
            <a:avLst/>
          </a:prstGeom>
          <a:solidFill>
            <a:srgbClr val="FFFFFF"/>
          </a:solidFill>
        </p:spPr>
        <p:txBody>
          <a:bodyPr anchor="ctr"/>
          <a:lstStyle>
            <a:lvl1pPr algn="ctr">
              <a:defRPr sz="700">
                <a:solidFill>
                  <a:schemeClr val="accent1"/>
                </a:solidFill>
              </a:defRPr>
            </a:lvl1pPr>
          </a:lstStyle>
          <a:p>
            <a:r>
              <a:rPr lang="en-GB" dirty="0"/>
              <a:t>Click on the icon to insert image</a:t>
            </a:r>
          </a:p>
        </p:txBody>
      </p:sp>
      <p:sp>
        <p:nvSpPr>
          <p:cNvPr id="62" name="Text Placeholder 15"/>
          <p:cNvSpPr>
            <a:spLocks noGrp="1"/>
          </p:cNvSpPr>
          <p:nvPr>
            <p:ph type="body" sz="quarter" idx="53"/>
          </p:nvPr>
        </p:nvSpPr>
        <p:spPr>
          <a:xfrm>
            <a:off x="6132513" y="5832302"/>
            <a:ext cx="1966119" cy="300038"/>
          </a:xfrm>
          <a:noFill/>
        </p:spPr>
        <p:txBody>
          <a:bodyPr tIns="46800"/>
          <a:lstStyle>
            <a:lvl1pPr algn="ctr">
              <a:defRPr sz="1200" b="1">
                <a:solidFill>
                  <a:srgbClr val="FFFFFF"/>
                </a:solidFill>
              </a:defRPr>
            </a:lvl1pPr>
            <a:lvl2pPr algn="ctr">
              <a:defRPr sz="1100" b="1">
                <a:solidFill>
                  <a:srgbClr val="FFFFFF"/>
                </a:solidFill>
              </a:defRPr>
            </a:lvl2pPr>
            <a:lvl3pPr algn="ctr">
              <a:defRPr sz="1050" b="1">
                <a:solidFill>
                  <a:srgbClr val="FFFFFF"/>
                </a:solidFill>
              </a:defRPr>
            </a:lvl3pPr>
            <a:lvl4pPr algn="ctr">
              <a:defRPr sz="1000" b="1">
                <a:solidFill>
                  <a:srgbClr val="FFFFFF"/>
                </a:solidFill>
              </a:defRPr>
            </a:lvl4pPr>
            <a:lvl5pPr algn="ctr">
              <a:defRPr sz="10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5" name="Text Placeholder 10"/>
          <p:cNvSpPr>
            <a:spLocks noGrp="1"/>
          </p:cNvSpPr>
          <p:nvPr>
            <p:ph type="body" sz="quarter" idx="46"/>
          </p:nvPr>
        </p:nvSpPr>
        <p:spPr>
          <a:xfrm>
            <a:off x="8098632" y="2914043"/>
            <a:ext cx="3072606" cy="1668538"/>
          </a:xfrm>
          <a:solidFill>
            <a:schemeClr val="bg1"/>
          </a:solidFill>
        </p:spPr>
        <p:txBody>
          <a:bodyPr lIns="216000" anchor="ctr"/>
          <a:lstStyle>
            <a:lvl1pPr>
              <a:defRPr sz="12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6" name="Text Placeholder 10"/>
          <p:cNvSpPr>
            <a:spLocks noGrp="1"/>
          </p:cNvSpPr>
          <p:nvPr>
            <p:ph type="body" sz="quarter" idx="47" hasCustomPrompt="1"/>
          </p:nvPr>
        </p:nvSpPr>
        <p:spPr>
          <a:xfrm>
            <a:off x="6132513" y="2914043"/>
            <a:ext cx="1966119" cy="1668538"/>
          </a:xfrm>
          <a:solidFill>
            <a:schemeClr val="accent1"/>
          </a:solidFill>
        </p:spPr>
        <p:txBody>
          <a:bodyPr lIns="216000" anchor="ctr"/>
          <a:lstStyle>
            <a:lvl1pPr>
              <a:defRPr sz="1050">
                <a:solidFill>
                  <a:schemeClr val="accent1"/>
                </a:solidFill>
              </a:defRPr>
            </a:lvl1pPr>
            <a:lvl2pPr>
              <a:defRPr sz="1000">
                <a:solidFill>
                  <a:schemeClr val="accent1"/>
                </a:solidFill>
              </a:defRPr>
            </a:lvl2pPr>
            <a:lvl3pPr>
              <a:defRPr sz="900">
                <a:solidFill>
                  <a:schemeClr val="accent1"/>
                </a:solidFill>
              </a:defRPr>
            </a:lvl3pPr>
            <a:lvl4pPr>
              <a:defRPr sz="800">
                <a:solidFill>
                  <a:schemeClr val="accent1"/>
                </a:solidFill>
              </a:defRPr>
            </a:lvl4pPr>
            <a:lvl5pPr>
              <a:defRPr sz="800">
                <a:solidFill>
                  <a:schemeClr val="accent1"/>
                </a:solidFill>
              </a:defRPr>
            </a:lvl5pPr>
          </a:lstStyle>
          <a:p>
            <a:pPr lvl="0"/>
            <a:r>
              <a:rPr lang="en-US" dirty="0"/>
              <a:t> </a:t>
            </a:r>
            <a:endParaRPr lang="en-GB" dirty="0"/>
          </a:p>
        </p:txBody>
      </p:sp>
      <p:sp>
        <p:nvSpPr>
          <p:cNvPr id="57" name="Picture Placeholder 18"/>
          <p:cNvSpPr>
            <a:spLocks noGrp="1"/>
          </p:cNvSpPr>
          <p:nvPr>
            <p:ph type="pic" sz="quarter" idx="48" hasCustomPrompt="1"/>
          </p:nvPr>
        </p:nvSpPr>
        <p:spPr>
          <a:xfrm>
            <a:off x="6760766" y="3274257"/>
            <a:ext cx="709613" cy="709613"/>
          </a:xfrm>
          <a:prstGeom prst="ellipse">
            <a:avLst/>
          </a:prstGeom>
          <a:solidFill>
            <a:srgbClr val="FFFFFF"/>
          </a:solidFill>
        </p:spPr>
        <p:txBody>
          <a:bodyPr anchor="ctr"/>
          <a:lstStyle>
            <a:lvl1pPr algn="ctr">
              <a:defRPr sz="700">
                <a:solidFill>
                  <a:schemeClr val="accent1"/>
                </a:solidFill>
              </a:defRPr>
            </a:lvl1pPr>
          </a:lstStyle>
          <a:p>
            <a:r>
              <a:rPr lang="en-GB" dirty="0"/>
              <a:t>Click on the icon to insert image</a:t>
            </a:r>
          </a:p>
        </p:txBody>
      </p:sp>
      <p:sp>
        <p:nvSpPr>
          <p:cNvPr id="58" name="Text Placeholder 15"/>
          <p:cNvSpPr>
            <a:spLocks noGrp="1"/>
          </p:cNvSpPr>
          <p:nvPr>
            <p:ph type="body" sz="quarter" idx="49"/>
          </p:nvPr>
        </p:nvSpPr>
        <p:spPr>
          <a:xfrm>
            <a:off x="6132513" y="4073817"/>
            <a:ext cx="1966119" cy="300038"/>
          </a:xfrm>
          <a:noFill/>
        </p:spPr>
        <p:txBody>
          <a:bodyPr tIns="46800"/>
          <a:lstStyle>
            <a:lvl1pPr algn="ctr">
              <a:defRPr sz="1200" b="1">
                <a:solidFill>
                  <a:srgbClr val="FFFFFF"/>
                </a:solidFill>
              </a:defRPr>
            </a:lvl1pPr>
            <a:lvl2pPr algn="ctr">
              <a:defRPr sz="1100" b="1">
                <a:solidFill>
                  <a:srgbClr val="FFFFFF"/>
                </a:solidFill>
              </a:defRPr>
            </a:lvl2pPr>
            <a:lvl3pPr algn="ctr">
              <a:defRPr sz="1050" b="1">
                <a:solidFill>
                  <a:srgbClr val="FFFFFF"/>
                </a:solidFill>
              </a:defRPr>
            </a:lvl3pPr>
            <a:lvl4pPr algn="ctr">
              <a:defRPr sz="1000" b="1">
                <a:solidFill>
                  <a:srgbClr val="FFFFFF"/>
                </a:solidFill>
              </a:defRPr>
            </a:lvl4pPr>
            <a:lvl5pPr algn="ctr">
              <a:defRPr sz="10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Text Placeholder 10"/>
          <p:cNvSpPr>
            <a:spLocks noGrp="1"/>
          </p:cNvSpPr>
          <p:nvPr>
            <p:ph type="body" sz="quarter" idx="40"/>
          </p:nvPr>
        </p:nvSpPr>
        <p:spPr>
          <a:xfrm>
            <a:off x="8098632" y="1138686"/>
            <a:ext cx="3072606" cy="1668538"/>
          </a:xfrm>
          <a:solidFill>
            <a:schemeClr val="bg1"/>
          </a:solidFill>
        </p:spPr>
        <p:txBody>
          <a:bodyPr lIns="216000" anchor="ctr"/>
          <a:lstStyle>
            <a:lvl1pPr>
              <a:defRPr sz="12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10"/>
          <p:cNvSpPr>
            <a:spLocks noGrp="1"/>
          </p:cNvSpPr>
          <p:nvPr>
            <p:ph type="body" sz="quarter" idx="43" hasCustomPrompt="1"/>
          </p:nvPr>
        </p:nvSpPr>
        <p:spPr>
          <a:xfrm>
            <a:off x="6132513" y="1138686"/>
            <a:ext cx="1966119" cy="1668538"/>
          </a:xfrm>
          <a:solidFill>
            <a:schemeClr val="accent1"/>
          </a:solidFill>
        </p:spPr>
        <p:txBody>
          <a:bodyPr lIns="216000" anchor="ctr"/>
          <a:lstStyle>
            <a:lvl1pPr>
              <a:defRPr sz="1050">
                <a:solidFill>
                  <a:schemeClr val="accent1"/>
                </a:solidFill>
              </a:defRPr>
            </a:lvl1pPr>
            <a:lvl2pPr>
              <a:defRPr sz="1000">
                <a:solidFill>
                  <a:schemeClr val="accent1"/>
                </a:solidFill>
              </a:defRPr>
            </a:lvl2pPr>
            <a:lvl3pPr>
              <a:defRPr sz="900">
                <a:solidFill>
                  <a:schemeClr val="accent1"/>
                </a:solidFill>
              </a:defRPr>
            </a:lvl3pPr>
            <a:lvl4pPr>
              <a:defRPr sz="800">
                <a:solidFill>
                  <a:schemeClr val="accent1"/>
                </a:solidFill>
              </a:defRPr>
            </a:lvl4pPr>
            <a:lvl5pPr>
              <a:defRPr sz="800">
                <a:solidFill>
                  <a:schemeClr val="accent1"/>
                </a:solidFill>
              </a:defRPr>
            </a:lvl5pPr>
          </a:lstStyle>
          <a:p>
            <a:pPr lvl="0"/>
            <a:r>
              <a:rPr lang="en-US" dirty="0"/>
              <a:t> </a:t>
            </a:r>
            <a:endParaRPr lang="en-GB" dirty="0"/>
          </a:p>
        </p:txBody>
      </p:sp>
      <p:sp>
        <p:nvSpPr>
          <p:cNvPr id="47" name="Picture Placeholder 18"/>
          <p:cNvSpPr>
            <a:spLocks noGrp="1"/>
          </p:cNvSpPr>
          <p:nvPr>
            <p:ph type="pic" sz="quarter" idx="27" hasCustomPrompt="1"/>
          </p:nvPr>
        </p:nvSpPr>
        <p:spPr>
          <a:xfrm>
            <a:off x="6760766" y="1498900"/>
            <a:ext cx="709613" cy="709613"/>
          </a:xfrm>
          <a:prstGeom prst="ellipse">
            <a:avLst/>
          </a:prstGeom>
          <a:solidFill>
            <a:srgbClr val="FFFFFF"/>
          </a:solidFill>
        </p:spPr>
        <p:txBody>
          <a:bodyPr anchor="ctr"/>
          <a:lstStyle>
            <a:lvl1pPr algn="ctr">
              <a:defRPr sz="700">
                <a:solidFill>
                  <a:schemeClr val="accent1"/>
                </a:solidFill>
              </a:defRPr>
            </a:lvl1pPr>
          </a:lstStyle>
          <a:p>
            <a:r>
              <a:rPr lang="en-GB" dirty="0"/>
              <a:t>Click on the icon to insert image</a:t>
            </a:r>
          </a:p>
        </p:txBody>
      </p:sp>
      <p:sp>
        <p:nvSpPr>
          <p:cNvPr id="48" name="Text Placeholder 15"/>
          <p:cNvSpPr>
            <a:spLocks noGrp="1"/>
          </p:cNvSpPr>
          <p:nvPr>
            <p:ph type="body" sz="quarter" idx="29"/>
          </p:nvPr>
        </p:nvSpPr>
        <p:spPr>
          <a:xfrm>
            <a:off x="6132513" y="2298460"/>
            <a:ext cx="1966119" cy="300038"/>
          </a:xfrm>
          <a:noFill/>
        </p:spPr>
        <p:txBody>
          <a:bodyPr tIns="46800"/>
          <a:lstStyle>
            <a:lvl1pPr algn="ctr">
              <a:defRPr sz="1200" b="1">
                <a:solidFill>
                  <a:srgbClr val="FFFFFF"/>
                </a:solidFill>
              </a:defRPr>
            </a:lvl1pPr>
            <a:lvl2pPr algn="ctr">
              <a:defRPr sz="1100" b="1">
                <a:solidFill>
                  <a:srgbClr val="FFFFFF"/>
                </a:solidFill>
              </a:defRPr>
            </a:lvl2pPr>
            <a:lvl3pPr algn="ctr">
              <a:defRPr sz="1050" b="1">
                <a:solidFill>
                  <a:srgbClr val="FFFFFF"/>
                </a:solidFill>
              </a:defRPr>
            </a:lvl3pPr>
            <a:lvl4pPr algn="ctr">
              <a:defRPr sz="1000" b="1">
                <a:solidFill>
                  <a:srgbClr val="FFFFFF"/>
                </a:solidFill>
              </a:defRPr>
            </a:lvl4pPr>
            <a:lvl5pPr algn="ctr">
              <a:defRPr sz="10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2" name="Group 21"/>
          <p:cNvGrpSpPr/>
          <p:nvPr userDrawn="1"/>
        </p:nvGrpSpPr>
        <p:grpSpPr>
          <a:xfrm>
            <a:off x="-3627175" y="0"/>
            <a:ext cx="3507559" cy="4472103"/>
            <a:chOff x="838198" y="1150069"/>
            <a:chExt cx="3507559" cy="4472103"/>
          </a:xfrm>
        </p:grpSpPr>
        <p:sp>
          <p:nvSpPr>
            <p:cNvPr id="23" name="Rectangle 22"/>
            <p:cNvSpPr/>
            <p:nvPr/>
          </p:nvSpPr>
          <p:spPr>
            <a:xfrm>
              <a:off x="838200" y="1150069"/>
              <a:ext cx="3507557" cy="4472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Box 23"/>
            <p:cNvSpPr txBox="1"/>
            <p:nvPr/>
          </p:nvSpPr>
          <p:spPr>
            <a:xfrm>
              <a:off x="838200" y="1225485"/>
              <a:ext cx="3507557" cy="369332"/>
            </a:xfrm>
            <a:prstGeom prst="rect">
              <a:avLst/>
            </a:prstGeom>
            <a:noFill/>
          </p:spPr>
          <p:txBody>
            <a:bodyPr wrap="square" rtlCol="0">
              <a:spAutoFit/>
            </a:bodyPr>
            <a:lstStyle/>
            <a:p>
              <a:pPr algn="ctr"/>
              <a:r>
                <a:rPr lang="en-GB" b="1" dirty="0">
                  <a:solidFill>
                    <a:schemeClr val="tx1"/>
                  </a:solidFill>
                  <a:latin typeface="+mj-lt"/>
                </a:rPr>
                <a:t>How to insert an icon</a:t>
              </a:r>
            </a:p>
          </p:txBody>
        </p:sp>
        <p:sp>
          <p:nvSpPr>
            <p:cNvPr id="25" name="Rectangle 24"/>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6" name="TextBox 25"/>
            <p:cNvSpPr txBox="1"/>
            <p:nvPr/>
          </p:nvSpPr>
          <p:spPr>
            <a:xfrm>
              <a:off x="838200" y="1867808"/>
              <a:ext cx="3410736" cy="738664"/>
            </a:xfrm>
            <a:prstGeom prst="rect">
              <a:avLst/>
            </a:prstGeom>
            <a:noFill/>
          </p:spPr>
          <p:txBody>
            <a:bodyPr wrap="square" rtlCol="0">
              <a:spAutoFit/>
            </a:bodyPr>
            <a:lstStyle/>
            <a:p>
              <a:r>
                <a:rPr lang="en-GB" sz="1400" b="1" dirty="0">
                  <a:solidFill>
                    <a:schemeClr val="tx1"/>
                  </a:solidFill>
                </a:rPr>
                <a:t>1. </a:t>
              </a:r>
              <a:r>
                <a:rPr lang="en-GB" sz="1400" dirty="0">
                  <a:solidFill>
                    <a:schemeClr val="tx1"/>
                  </a:solidFill>
                </a:rPr>
                <a:t>Click on the </a:t>
              </a:r>
              <a:r>
                <a:rPr lang="en-GB" sz="1400" b="1" dirty="0">
                  <a:solidFill>
                    <a:schemeClr val="tx1"/>
                  </a:solidFill>
                </a:rPr>
                <a:t>icon</a:t>
              </a:r>
              <a:r>
                <a:rPr lang="en-GB" sz="1400" dirty="0">
                  <a:solidFill>
                    <a:schemeClr val="tx1"/>
                  </a:solidFill>
                </a:rPr>
                <a:t> in the middle of the placeholder and choose the image from your computer.</a:t>
              </a:r>
            </a:p>
          </p:txBody>
        </p:sp>
        <p:sp>
          <p:nvSpPr>
            <p:cNvPr id="27" name="TextBox 26"/>
            <p:cNvSpPr txBox="1"/>
            <p:nvPr/>
          </p:nvSpPr>
          <p:spPr>
            <a:xfrm>
              <a:off x="838199" y="2650785"/>
              <a:ext cx="3507557" cy="523220"/>
            </a:xfrm>
            <a:prstGeom prst="rect">
              <a:avLst/>
            </a:prstGeom>
            <a:noFill/>
          </p:spPr>
          <p:txBody>
            <a:bodyPr wrap="square" rtlCol="0">
              <a:spAutoFit/>
            </a:bodyPr>
            <a:lstStyle/>
            <a:p>
              <a:r>
                <a:rPr lang="en-GB" sz="1400" b="1" dirty="0">
                  <a:solidFill>
                    <a:schemeClr val="tx1"/>
                  </a:solidFill>
                </a:rPr>
                <a:t>2. </a:t>
              </a:r>
              <a:r>
                <a:rPr lang="en-GB" sz="1400" dirty="0">
                  <a:solidFill>
                    <a:schemeClr val="tx1"/>
                  </a:solidFill>
                </a:rPr>
                <a:t>Click on the </a:t>
              </a:r>
              <a:r>
                <a:rPr lang="en-GB" sz="1400" b="1" dirty="0">
                  <a:solidFill>
                    <a:schemeClr val="tx1"/>
                  </a:solidFill>
                </a:rPr>
                <a:t>Format Picture </a:t>
              </a:r>
              <a:r>
                <a:rPr lang="en-GB" sz="1400" dirty="0">
                  <a:solidFill>
                    <a:schemeClr val="tx1"/>
                  </a:solidFill>
                </a:rPr>
                <a:t>tab in the ribbon and use the tools to edit the image.</a:t>
              </a:r>
            </a:p>
          </p:txBody>
        </p:sp>
        <p:sp>
          <p:nvSpPr>
            <p:cNvPr id="28" name="TextBox 27"/>
            <p:cNvSpPr txBox="1"/>
            <p:nvPr/>
          </p:nvSpPr>
          <p:spPr>
            <a:xfrm>
              <a:off x="838198" y="3236009"/>
              <a:ext cx="3507557" cy="1169551"/>
            </a:xfrm>
            <a:prstGeom prst="rect">
              <a:avLst/>
            </a:prstGeom>
            <a:noFill/>
          </p:spPr>
          <p:txBody>
            <a:bodyPr wrap="square" rtlCol="0">
              <a:spAutoFit/>
            </a:bodyPr>
            <a:lstStyle/>
            <a:p>
              <a:r>
                <a:rPr lang="en-GB" sz="1400" b="1" dirty="0">
                  <a:solidFill>
                    <a:schemeClr val="tx1"/>
                  </a:solidFill>
                </a:rPr>
                <a:t>3. </a:t>
              </a:r>
              <a:r>
                <a:rPr lang="en-GB" sz="1400" dirty="0">
                  <a:solidFill>
                    <a:schemeClr val="tx1"/>
                  </a:solidFill>
                </a:rPr>
                <a:t>Choose </a:t>
              </a:r>
              <a:r>
                <a:rPr lang="en-GB" sz="1400" b="1" dirty="0">
                  <a:solidFill>
                    <a:schemeClr val="tx1"/>
                  </a:solidFill>
                </a:rPr>
                <a:t>Crop</a:t>
              </a:r>
              <a:r>
                <a:rPr lang="en-GB" sz="1400" dirty="0">
                  <a:solidFill>
                    <a:schemeClr val="tx1"/>
                  </a:solidFill>
                </a:rPr>
                <a:t> to resize and move the image within the placeholder, using the white circles in the corners of the image. Click on the drop down arrow and choose </a:t>
              </a:r>
              <a:r>
                <a:rPr lang="en-GB" sz="1400" b="1" dirty="0">
                  <a:solidFill>
                    <a:schemeClr val="tx1"/>
                  </a:solidFill>
                </a:rPr>
                <a:t>Fit</a:t>
              </a:r>
              <a:r>
                <a:rPr lang="en-GB" sz="1400" dirty="0">
                  <a:solidFill>
                    <a:schemeClr val="tx1"/>
                  </a:solidFill>
                </a:rPr>
                <a:t> to fit the image to the placeholder.</a:t>
              </a:r>
            </a:p>
          </p:txBody>
        </p:sp>
        <p:sp>
          <p:nvSpPr>
            <p:cNvPr id="29" name="TextBox 28"/>
            <p:cNvSpPr txBox="1"/>
            <p:nvPr/>
          </p:nvSpPr>
          <p:spPr>
            <a:xfrm>
              <a:off x="838199" y="4448000"/>
              <a:ext cx="3507557" cy="523220"/>
            </a:xfrm>
            <a:prstGeom prst="rect">
              <a:avLst/>
            </a:prstGeom>
            <a:noFill/>
          </p:spPr>
          <p:txBody>
            <a:bodyPr wrap="square" rtlCol="0">
              <a:spAutoFit/>
            </a:bodyPr>
            <a:lstStyle/>
            <a:p>
              <a:r>
                <a:rPr lang="en-GB" sz="1400" b="1" dirty="0">
                  <a:solidFill>
                    <a:schemeClr val="tx1"/>
                  </a:solidFill>
                </a:rPr>
                <a:t>4. </a:t>
              </a:r>
              <a:r>
                <a:rPr lang="en-GB" sz="1400" dirty="0">
                  <a:solidFill>
                    <a:schemeClr val="tx1"/>
                  </a:solidFill>
                </a:rPr>
                <a:t>Choose </a:t>
              </a:r>
              <a:r>
                <a:rPr lang="en-GB" sz="1400" b="1" dirty="0">
                  <a:solidFill>
                    <a:schemeClr val="tx1"/>
                  </a:solidFill>
                </a:rPr>
                <a:t>Picture Colour</a:t>
              </a:r>
              <a:r>
                <a:rPr lang="en-GB" sz="1400" dirty="0">
                  <a:solidFill>
                    <a:schemeClr val="tx1"/>
                  </a:solidFill>
                </a:rPr>
                <a:t> to adjust the Saturation, Tone, and Colour.</a:t>
              </a:r>
            </a:p>
          </p:txBody>
        </p:sp>
        <p:sp>
          <p:nvSpPr>
            <p:cNvPr id="30" name="TextBox 29"/>
            <p:cNvSpPr txBox="1"/>
            <p:nvPr/>
          </p:nvSpPr>
          <p:spPr>
            <a:xfrm>
              <a:off x="838199" y="5039938"/>
              <a:ext cx="3507557" cy="523220"/>
            </a:xfrm>
            <a:prstGeom prst="rect">
              <a:avLst/>
            </a:prstGeom>
            <a:noFill/>
          </p:spPr>
          <p:txBody>
            <a:bodyPr wrap="square" rtlCol="0">
              <a:spAutoFit/>
            </a:bodyPr>
            <a:lstStyle/>
            <a:p>
              <a:r>
                <a:rPr lang="en-GB" sz="1400" b="1" dirty="0">
                  <a:solidFill>
                    <a:schemeClr val="tx1"/>
                  </a:solidFill>
                </a:rPr>
                <a:t>5. </a:t>
              </a:r>
              <a:r>
                <a:rPr lang="en-GB" sz="1400" dirty="0">
                  <a:solidFill>
                    <a:schemeClr val="tx1"/>
                  </a:solidFill>
                </a:rPr>
                <a:t>Choose </a:t>
              </a:r>
              <a:r>
                <a:rPr lang="en-GB" sz="1400" b="1" dirty="0">
                  <a:solidFill>
                    <a:schemeClr val="tx1"/>
                  </a:solidFill>
                </a:rPr>
                <a:t>Picture Correction</a:t>
              </a:r>
              <a:r>
                <a:rPr lang="en-GB" sz="1400" dirty="0">
                  <a:solidFill>
                    <a:schemeClr val="tx1"/>
                  </a:solidFill>
                </a:rPr>
                <a:t> to adjust the Sharpness, Brightness, and Contrast.</a:t>
              </a:r>
            </a:p>
          </p:txBody>
        </p:sp>
      </p:grpSp>
      <p:pic>
        <p:nvPicPr>
          <p:cNvPr id="36" name="Picture 35">
            <a:extLst>
              <a:ext uri="{FF2B5EF4-FFF2-40B4-BE49-F238E27FC236}">
                <a16:creationId xmlns:a16="http://schemas.microsoft.com/office/drawing/2014/main" id="{841D492D-2F89-401F-9911-CB917B5A24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37" name="Rectangle 36">
            <a:hlinkClick r:id="rId4" action="ppaction://hlinksldjump"/>
            <a:extLst>
              <a:ext uri="{FF2B5EF4-FFF2-40B4-BE49-F238E27FC236}">
                <a16:creationId xmlns:a16="http://schemas.microsoft.com/office/drawing/2014/main" id="{BCFCD15B-4BD5-499E-8E90-E70FEB129877}"/>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2882370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tmplLst>
          <p:tmpl>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tmplLst>
          <p:tmpl>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animBg="1"/>
      <p:bldP spid="62" grpId="0">
        <p:tmplLst>
          <p:tmpl>
            <p:tnLst>
              <p:par>
                <p:cTn presetID="10" presetClass="entr" presetSubtype="0" fill="hold" nodeType="withEffect">
                  <p:stCondLst>
                    <p:cond delay="5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55" grpId="0" animBg="1">
        <p:tmplLst>
          <p:tmpl>
            <p:tnLst>
              <p:par>
                <p:cTn presetID="10" presetClass="entr" presetSubtype="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tmplLst>
          <p:tmpl>
            <p:tnLst>
              <p:par>
                <p:cTn presetID="10" presetClass="entr" presetSubtype="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animBg="1"/>
      <p:bldP spid="58" grpId="0">
        <p:tmplLst>
          <p:tmpl>
            <p:tnLst>
              <p:par>
                <p:cTn presetID="10" presetClass="entr" presetSubtype="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41" grpId="0" animBg="1">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4" grpId="0" animBg="1">
        <p:tmplLst>
          <p:tmpl>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7" grpId="0" animBg="1"/>
      <p:bldP spid="48" grpId="0">
        <p:tmplLst>
          <p:tmpl>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Lst>
  </p:timing>
  <p:extLst>
    <p:ext uri="{DCECCB84-F9BA-43D5-87BE-67443E8EF086}">
      <p15:sldGuideLst xmlns:p15="http://schemas.microsoft.com/office/powerpoint/2012/main">
        <p15:guide id="1" pos="3863">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Key Stats">
    <p:spTree>
      <p:nvGrpSpPr>
        <p:cNvPr id="1" name=""/>
        <p:cNvGrpSpPr/>
        <p:nvPr/>
      </p:nvGrpSpPr>
      <p:grpSpPr>
        <a:xfrm>
          <a:off x="0" y="0"/>
          <a:ext cx="0" cy="0"/>
          <a:chOff x="0" y="0"/>
          <a:chExt cx="0" cy="0"/>
        </a:xfrm>
      </p:grpSpPr>
      <p:sp>
        <p:nvSpPr>
          <p:cNvPr id="50"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51"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8" name="Rectangle 7"/>
          <p:cNvSpPr/>
          <p:nvPr userDrawn="1"/>
        </p:nvSpPr>
        <p:spPr>
          <a:xfrm>
            <a:off x="5735638" y="0"/>
            <a:ext cx="6456362" cy="6461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a:p>
        </p:txBody>
      </p:sp>
      <p:sp>
        <p:nvSpPr>
          <p:cNvPr id="2" name="Title 1"/>
          <p:cNvSpPr>
            <a:spLocks noGrp="1"/>
          </p:cNvSpPr>
          <p:nvPr>
            <p:ph type="title"/>
          </p:nvPr>
        </p:nvSpPr>
        <p:spPr>
          <a:xfrm>
            <a:off x="911224" y="1129895"/>
            <a:ext cx="4083470" cy="1600200"/>
          </a:xfrm>
        </p:spPr>
        <p:txBody>
          <a:bodyPr anchor="t"/>
          <a:lstStyle>
            <a:lvl1pPr>
              <a:defRPr sz="3600"/>
            </a:lvl1pPr>
          </a:lstStyle>
          <a:p>
            <a:r>
              <a:rPr lang="en-US"/>
              <a:t>Click to edit Master title style</a:t>
            </a:r>
            <a:endParaRPr lang="en-GB"/>
          </a:p>
        </p:txBody>
      </p:sp>
      <p:sp>
        <p:nvSpPr>
          <p:cNvPr id="7" name="Slide Number Placeholder 6"/>
          <p:cNvSpPr>
            <a:spLocks noGrp="1"/>
          </p:cNvSpPr>
          <p:nvPr>
            <p:ph type="sldNum" sz="quarter" idx="12"/>
          </p:nvPr>
        </p:nvSpPr>
        <p:spPr>
          <a:xfrm>
            <a:off x="10161916" y="6467475"/>
            <a:ext cx="1628637" cy="390524"/>
          </a:xfrm>
        </p:spPr>
        <p:txBody>
          <a:bodyPr/>
          <a:lstStyle/>
          <a:p>
            <a:fld id="{63FA1DD6-042A-49F4-B0CB-9F98D0703BA2}" type="slidenum">
              <a:rPr lang="en-GB" smtClean="0"/>
              <a:t>‹#›</a:t>
            </a:fld>
            <a:endParaRPr lang="en-GB" dirty="0"/>
          </a:p>
        </p:txBody>
      </p:sp>
      <p:sp>
        <p:nvSpPr>
          <p:cNvPr id="9" name="Text Placeholder 40"/>
          <p:cNvSpPr>
            <a:spLocks noGrp="1"/>
          </p:cNvSpPr>
          <p:nvPr>
            <p:ph type="body" sz="quarter" idx="18" hasCustomPrompt="1"/>
          </p:nvPr>
        </p:nvSpPr>
        <p:spPr>
          <a:xfrm>
            <a:off x="914401" y="827499"/>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10" name="Text Placeholder 40"/>
          <p:cNvSpPr>
            <a:spLocks noGrp="1"/>
          </p:cNvSpPr>
          <p:nvPr>
            <p:ph type="body" sz="quarter" idx="19" hasCustomPrompt="1"/>
          </p:nvPr>
        </p:nvSpPr>
        <p:spPr>
          <a:xfrm>
            <a:off x="1285876" y="976271"/>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2" name="Text Placeholder 11"/>
          <p:cNvSpPr>
            <a:spLocks noGrp="1"/>
          </p:cNvSpPr>
          <p:nvPr>
            <p:ph type="body" sz="quarter" idx="14"/>
          </p:nvPr>
        </p:nvSpPr>
        <p:spPr>
          <a:xfrm>
            <a:off x="914400" y="5158595"/>
            <a:ext cx="4080294" cy="1186643"/>
          </a:xfrm>
        </p:spPr>
        <p:txBody>
          <a:bodyPr/>
          <a:lstStyle>
            <a:lvl1pPr>
              <a:defRPr sz="1200" b="0">
                <a:solidFill>
                  <a:schemeClr val="tx2"/>
                </a:solidFill>
              </a:defRPr>
            </a:lvl1pPr>
            <a:lvl2pPr>
              <a:defRPr sz="1100" b="0">
                <a:solidFill>
                  <a:schemeClr val="tx2"/>
                </a:solidFill>
              </a:defRPr>
            </a:lvl2pPr>
            <a:lvl3pPr>
              <a:defRPr sz="1050" b="0">
                <a:solidFill>
                  <a:schemeClr val="tx2"/>
                </a:solidFill>
              </a:defRPr>
            </a:lvl3pPr>
            <a:lvl4pPr>
              <a:defRPr sz="1000" b="0">
                <a:solidFill>
                  <a:schemeClr val="tx2"/>
                </a:solidFill>
              </a:defRPr>
            </a:lvl4pPr>
            <a:lvl5pPr>
              <a:defRPr sz="1000" b="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8"/>
          <p:cNvSpPr>
            <a:spLocks noGrp="1"/>
          </p:cNvSpPr>
          <p:nvPr>
            <p:ph type="body" sz="quarter" idx="17" hasCustomPrompt="1"/>
          </p:nvPr>
        </p:nvSpPr>
        <p:spPr>
          <a:xfrm rot="16200000" flipH="1">
            <a:off x="5444895" y="1471305"/>
            <a:ext cx="179925" cy="854154"/>
          </a:xfrm>
          <a:custGeom>
            <a:avLst/>
            <a:gdLst>
              <a:gd name="connsiteX0" fmla="*/ 0 w 176482"/>
              <a:gd name="connsiteY0" fmla="*/ 792000 h 792000"/>
              <a:gd name="connsiteX1" fmla="*/ 0 w 176482"/>
              <a:gd name="connsiteY1" fmla="*/ 0 h 792000"/>
              <a:gd name="connsiteX2" fmla="*/ 18000 w 176482"/>
              <a:gd name="connsiteY2" fmla="*/ 0 h 792000"/>
              <a:gd name="connsiteX3" fmla="*/ 18000 w 176482"/>
              <a:gd name="connsiteY3" fmla="*/ 648539 h 792000"/>
              <a:gd name="connsiteX4" fmla="*/ 176482 w 176482"/>
              <a:gd name="connsiteY4" fmla="*/ 792000 h 792000"/>
              <a:gd name="connsiteX5" fmla="*/ 18000 w 176482"/>
              <a:gd name="connsiteY5" fmla="*/ 792000 h 792000"/>
              <a:gd name="connsiteX6" fmla="*/ 9000 w 176482"/>
              <a:gd name="connsiteY6" fmla="*/ 79200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82" h="792000">
                <a:moveTo>
                  <a:pt x="0" y="792000"/>
                </a:moveTo>
                <a:lnTo>
                  <a:pt x="0" y="0"/>
                </a:lnTo>
                <a:lnTo>
                  <a:pt x="18000" y="0"/>
                </a:lnTo>
                <a:lnTo>
                  <a:pt x="18000" y="648539"/>
                </a:lnTo>
                <a:lnTo>
                  <a:pt x="176482" y="792000"/>
                </a:lnTo>
                <a:lnTo>
                  <a:pt x="18000" y="792000"/>
                </a:lnTo>
                <a:lnTo>
                  <a:pt x="9000" y="792000"/>
                </a:lnTo>
                <a:close/>
              </a:path>
            </a:pathLst>
          </a:custGeom>
          <a:solidFill>
            <a:schemeClr val="accent2"/>
          </a:solidFill>
        </p:spPr>
        <p:txBody>
          <a:bodyPr wrap="square">
            <a:noAutofit/>
          </a:bodyPr>
          <a:lstStyle>
            <a:lvl1pPr>
              <a:defRPr/>
            </a:lvl1pPr>
          </a:lstStyle>
          <a:p>
            <a:pPr lvl="0"/>
            <a:r>
              <a:rPr lang="en-US" dirty="0"/>
              <a:t>  </a:t>
            </a:r>
            <a:endParaRPr lang="en-GB" dirty="0"/>
          </a:p>
        </p:txBody>
      </p:sp>
      <p:sp>
        <p:nvSpPr>
          <p:cNvPr id="30" name="Text Placeholder 23"/>
          <p:cNvSpPr>
            <a:spLocks noGrp="1"/>
          </p:cNvSpPr>
          <p:nvPr>
            <p:ph type="body" sz="quarter" idx="30" hasCustomPrompt="1"/>
          </p:nvPr>
        </p:nvSpPr>
        <p:spPr>
          <a:xfrm>
            <a:off x="6141244" y="3562709"/>
            <a:ext cx="2440781" cy="2290313"/>
          </a:xfrm>
          <a:solidFill>
            <a:srgbClr val="FFFFFF"/>
          </a:solidFill>
          <a:ln w="19050">
            <a:solidFill>
              <a:schemeClr val="accent1"/>
            </a:solidFill>
            <a:miter lim="800000"/>
          </a:ln>
        </p:spPr>
        <p:txBody>
          <a:bodyPr/>
          <a:lstStyle>
            <a:lvl1pPr>
              <a:defRPr>
                <a:solidFill>
                  <a:schemeClr val="tx2"/>
                </a:solidFill>
              </a:defRPr>
            </a:lvl1pPr>
          </a:lstStyle>
          <a:p>
            <a:pPr lvl="0"/>
            <a:r>
              <a:rPr lang="en-US" dirty="0"/>
              <a:t>  </a:t>
            </a:r>
            <a:endParaRPr lang="en-GB" dirty="0"/>
          </a:p>
        </p:txBody>
      </p:sp>
      <p:sp>
        <p:nvSpPr>
          <p:cNvPr id="31" name="Text Placeholder 15"/>
          <p:cNvSpPr>
            <a:spLocks noGrp="1"/>
          </p:cNvSpPr>
          <p:nvPr>
            <p:ph type="body" sz="quarter" idx="31"/>
          </p:nvPr>
        </p:nvSpPr>
        <p:spPr>
          <a:xfrm>
            <a:off x="6150769" y="5343437"/>
            <a:ext cx="2421732" cy="500062"/>
          </a:xfrm>
          <a:solidFill>
            <a:schemeClr val="accent1"/>
          </a:solidFill>
        </p:spPr>
        <p:txBody>
          <a:bodyPr tIns="90000"/>
          <a:lstStyle>
            <a:lvl1pPr algn="ctr">
              <a:defRPr sz="800">
                <a:solidFill>
                  <a:schemeClr val="tx2"/>
                </a:solidFill>
              </a:defRPr>
            </a:lvl1pPr>
            <a:lvl2pPr algn="ctr">
              <a:defRPr sz="700">
                <a:solidFill>
                  <a:schemeClr val="tx2"/>
                </a:solidFill>
              </a:defRPr>
            </a:lvl2pPr>
            <a:lvl3pPr algn="ctr">
              <a:defRPr sz="600">
                <a:solidFill>
                  <a:schemeClr val="tx2"/>
                </a:solidFill>
              </a:defRPr>
            </a:lvl3pPr>
            <a:lvl4pPr algn="ctr">
              <a:defRPr sz="500">
                <a:solidFill>
                  <a:schemeClr val="tx2"/>
                </a:solidFill>
              </a:defRPr>
            </a:lvl4pPr>
            <a:lvl5pPr algn="ctr">
              <a:defRPr sz="5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8"/>
          <p:cNvSpPr>
            <a:spLocks noGrp="1"/>
          </p:cNvSpPr>
          <p:nvPr>
            <p:ph type="pic" sz="quarter" idx="32" hasCustomPrompt="1"/>
          </p:nvPr>
        </p:nvSpPr>
        <p:spPr>
          <a:xfrm>
            <a:off x="7006828" y="4512379"/>
            <a:ext cx="709613" cy="709613"/>
          </a:xfrm>
          <a:prstGeom prst="ellipse">
            <a:avLst/>
          </a:prstGeom>
          <a:solidFill>
            <a:schemeClr val="tx2"/>
          </a:solidFill>
        </p:spPr>
        <p:txBody>
          <a:bodyPr anchor="ctr"/>
          <a:lstStyle>
            <a:lvl1pPr algn="ctr">
              <a:defRPr sz="700">
                <a:solidFill>
                  <a:schemeClr val="bg1"/>
                </a:solidFill>
              </a:defRPr>
            </a:lvl1pPr>
          </a:lstStyle>
          <a:p>
            <a:r>
              <a:rPr lang="en-GB" dirty="0"/>
              <a:t>Click on the icon to insert image</a:t>
            </a:r>
          </a:p>
        </p:txBody>
      </p:sp>
      <p:sp>
        <p:nvSpPr>
          <p:cNvPr id="33" name="Text Placeholder 20"/>
          <p:cNvSpPr>
            <a:spLocks noGrp="1"/>
          </p:cNvSpPr>
          <p:nvPr>
            <p:ph type="body" sz="quarter" idx="33" hasCustomPrompt="1"/>
          </p:nvPr>
        </p:nvSpPr>
        <p:spPr>
          <a:xfrm>
            <a:off x="6141244" y="3743866"/>
            <a:ext cx="2440781" cy="488320"/>
          </a:xfrm>
        </p:spPr>
        <p:txBody>
          <a:bodyPr/>
          <a:lstStyle>
            <a:lvl1pPr algn="ctr">
              <a:defRPr sz="3200" b="1">
                <a:solidFill>
                  <a:schemeClr val="tx2"/>
                </a:solidFill>
              </a:defRPr>
            </a:lvl1pPr>
            <a:lvl2pPr algn="ctr">
              <a:defRPr sz="2800" b="1"/>
            </a:lvl2pPr>
            <a:lvl3pPr algn="ctr">
              <a:defRPr sz="2400" b="1"/>
            </a:lvl3pPr>
            <a:lvl4pPr algn="ctr">
              <a:defRPr sz="2000" b="1"/>
            </a:lvl4pPr>
            <a:lvl5pPr algn="ctr">
              <a:defRPr sz="2000" b="1"/>
            </a:lvl5pPr>
          </a:lstStyle>
          <a:p>
            <a:pPr lvl="0"/>
            <a:r>
              <a:rPr lang="en-US" dirty="0"/>
              <a:t>Key Stat</a:t>
            </a:r>
            <a:endParaRPr lang="en-GB" dirty="0"/>
          </a:p>
        </p:txBody>
      </p:sp>
      <p:sp>
        <p:nvSpPr>
          <p:cNvPr id="34" name="Text Placeholder 15"/>
          <p:cNvSpPr>
            <a:spLocks noGrp="1"/>
          </p:cNvSpPr>
          <p:nvPr>
            <p:ph type="body" sz="quarter" idx="34"/>
          </p:nvPr>
        </p:nvSpPr>
        <p:spPr>
          <a:xfrm>
            <a:off x="6141244" y="4212342"/>
            <a:ext cx="2440781" cy="300038"/>
          </a:xfrm>
          <a:noFill/>
        </p:spPr>
        <p:txBody>
          <a:bodyPr tIns="46800"/>
          <a:lstStyle>
            <a:lvl1pPr algn="ctr">
              <a:defRPr sz="1200">
                <a:solidFill>
                  <a:schemeClr val="tx2"/>
                </a:solidFill>
              </a:defRPr>
            </a:lvl1pPr>
            <a:lvl2pPr algn="ctr">
              <a:defRPr sz="1100">
                <a:solidFill>
                  <a:schemeClr val="tx2"/>
                </a:solidFill>
              </a:defRPr>
            </a:lvl2pPr>
            <a:lvl3pPr algn="ctr">
              <a:defRPr sz="1050">
                <a:solidFill>
                  <a:schemeClr val="tx2"/>
                </a:solidFill>
              </a:defRPr>
            </a:lvl3pPr>
            <a:lvl4pPr algn="ctr">
              <a:defRPr sz="1000">
                <a:solidFill>
                  <a:schemeClr val="tx2"/>
                </a:solidFill>
              </a:defRPr>
            </a:lvl4pPr>
            <a:lvl5pPr algn="ctr">
              <a:defRPr sz="10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23"/>
          <p:cNvSpPr>
            <a:spLocks noGrp="1"/>
          </p:cNvSpPr>
          <p:nvPr>
            <p:ph type="body" sz="quarter" idx="35" hasCustomPrompt="1"/>
          </p:nvPr>
        </p:nvSpPr>
        <p:spPr>
          <a:xfrm>
            <a:off x="8703289" y="3562709"/>
            <a:ext cx="2440781" cy="2290313"/>
          </a:xfrm>
          <a:solidFill>
            <a:srgbClr val="FFFFFF"/>
          </a:solidFill>
          <a:ln w="19050">
            <a:solidFill>
              <a:schemeClr val="accent1"/>
            </a:solidFill>
            <a:miter lim="800000"/>
          </a:ln>
        </p:spPr>
        <p:txBody>
          <a:bodyPr/>
          <a:lstStyle>
            <a:lvl1pPr>
              <a:defRPr>
                <a:solidFill>
                  <a:schemeClr val="tx2"/>
                </a:solidFill>
              </a:defRPr>
            </a:lvl1pPr>
          </a:lstStyle>
          <a:p>
            <a:pPr lvl="0"/>
            <a:r>
              <a:rPr lang="en-US" dirty="0"/>
              <a:t>  </a:t>
            </a:r>
            <a:endParaRPr lang="en-GB" dirty="0"/>
          </a:p>
        </p:txBody>
      </p:sp>
      <p:sp>
        <p:nvSpPr>
          <p:cNvPr id="36" name="Text Placeholder 15"/>
          <p:cNvSpPr>
            <a:spLocks noGrp="1"/>
          </p:cNvSpPr>
          <p:nvPr>
            <p:ph type="body" sz="quarter" idx="36"/>
          </p:nvPr>
        </p:nvSpPr>
        <p:spPr>
          <a:xfrm>
            <a:off x="8712814" y="5343437"/>
            <a:ext cx="2421732" cy="500062"/>
          </a:xfrm>
          <a:solidFill>
            <a:schemeClr val="accent1"/>
          </a:solidFill>
        </p:spPr>
        <p:txBody>
          <a:bodyPr tIns="90000"/>
          <a:lstStyle>
            <a:lvl1pPr algn="ctr">
              <a:defRPr sz="800">
                <a:solidFill>
                  <a:schemeClr val="tx2"/>
                </a:solidFill>
              </a:defRPr>
            </a:lvl1pPr>
            <a:lvl2pPr algn="ctr">
              <a:defRPr sz="700">
                <a:solidFill>
                  <a:schemeClr val="tx2"/>
                </a:solidFill>
              </a:defRPr>
            </a:lvl2pPr>
            <a:lvl3pPr algn="ctr">
              <a:defRPr sz="600">
                <a:solidFill>
                  <a:schemeClr val="tx2"/>
                </a:solidFill>
              </a:defRPr>
            </a:lvl3pPr>
            <a:lvl4pPr algn="ctr">
              <a:defRPr sz="500">
                <a:solidFill>
                  <a:schemeClr val="tx2"/>
                </a:solidFill>
              </a:defRPr>
            </a:lvl4pPr>
            <a:lvl5pPr algn="ctr">
              <a:defRPr sz="5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Picture Placeholder 18"/>
          <p:cNvSpPr>
            <a:spLocks noGrp="1"/>
          </p:cNvSpPr>
          <p:nvPr>
            <p:ph type="pic" sz="quarter" idx="37" hasCustomPrompt="1"/>
          </p:nvPr>
        </p:nvSpPr>
        <p:spPr>
          <a:xfrm>
            <a:off x="9568873" y="4512379"/>
            <a:ext cx="709613" cy="709613"/>
          </a:xfrm>
          <a:prstGeom prst="ellipse">
            <a:avLst/>
          </a:prstGeom>
          <a:solidFill>
            <a:schemeClr val="tx2"/>
          </a:solidFill>
        </p:spPr>
        <p:txBody>
          <a:bodyPr anchor="ctr"/>
          <a:lstStyle>
            <a:lvl1pPr algn="ctr">
              <a:defRPr sz="700">
                <a:solidFill>
                  <a:schemeClr val="bg1"/>
                </a:solidFill>
              </a:defRPr>
            </a:lvl1pPr>
          </a:lstStyle>
          <a:p>
            <a:r>
              <a:rPr lang="en-GB" dirty="0"/>
              <a:t>Click on the icon to insert image</a:t>
            </a:r>
          </a:p>
        </p:txBody>
      </p:sp>
      <p:sp>
        <p:nvSpPr>
          <p:cNvPr id="38" name="Text Placeholder 20"/>
          <p:cNvSpPr>
            <a:spLocks noGrp="1"/>
          </p:cNvSpPr>
          <p:nvPr>
            <p:ph type="body" sz="quarter" idx="38" hasCustomPrompt="1"/>
          </p:nvPr>
        </p:nvSpPr>
        <p:spPr>
          <a:xfrm>
            <a:off x="8703289" y="3743866"/>
            <a:ext cx="2440781" cy="488320"/>
          </a:xfrm>
        </p:spPr>
        <p:txBody>
          <a:bodyPr/>
          <a:lstStyle>
            <a:lvl1pPr algn="ctr">
              <a:defRPr sz="3200" b="1">
                <a:solidFill>
                  <a:schemeClr val="tx2"/>
                </a:solidFill>
              </a:defRPr>
            </a:lvl1pPr>
            <a:lvl2pPr algn="ctr">
              <a:defRPr sz="2800" b="1"/>
            </a:lvl2pPr>
            <a:lvl3pPr algn="ctr">
              <a:defRPr sz="2400" b="1"/>
            </a:lvl3pPr>
            <a:lvl4pPr algn="ctr">
              <a:defRPr sz="2000" b="1"/>
            </a:lvl4pPr>
            <a:lvl5pPr algn="ctr">
              <a:defRPr sz="2000" b="1"/>
            </a:lvl5pPr>
          </a:lstStyle>
          <a:p>
            <a:pPr lvl="0"/>
            <a:r>
              <a:rPr lang="en-US" dirty="0"/>
              <a:t>Key Stat</a:t>
            </a:r>
            <a:endParaRPr lang="en-GB" dirty="0"/>
          </a:p>
        </p:txBody>
      </p:sp>
      <p:sp>
        <p:nvSpPr>
          <p:cNvPr id="39" name="Text Placeholder 15"/>
          <p:cNvSpPr>
            <a:spLocks noGrp="1"/>
          </p:cNvSpPr>
          <p:nvPr>
            <p:ph type="body" sz="quarter" idx="39"/>
          </p:nvPr>
        </p:nvSpPr>
        <p:spPr>
          <a:xfrm>
            <a:off x="8703289" y="4212342"/>
            <a:ext cx="2440781" cy="300038"/>
          </a:xfrm>
          <a:noFill/>
        </p:spPr>
        <p:txBody>
          <a:bodyPr tIns="46800"/>
          <a:lstStyle>
            <a:lvl1pPr algn="ctr">
              <a:defRPr sz="1200">
                <a:solidFill>
                  <a:schemeClr val="tx2"/>
                </a:solidFill>
              </a:defRPr>
            </a:lvl1pPr>
            <a:lvl2pPr algn="ctr">
              <a:defRPr sz="1100">
                <a:solidFill>
                  <a:schemeClr val="tx2"/>
                </a:solidFill>
              </a:defRPr>
            </a:lvl2pPr>
            <a:lvl3pPr algn="ctr">
              <a:defRPr sz="1050">
                <a:solidFill>
                  <a:schemeClr val="tx2"/>
                </a:solidFill>
              </a:defRPr>
            </a:lvl3pPr>
            <a:lvl4pPr algn="ctr">
              <a:defRPr sz="1000">
                <a:solidFill>
                  <a:schemeClr val="tx2"/>
                </a:solidFill>
              </a:defRPr>
            </a:lvl4pPr>
            <a:lvl5pPr algn="ct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Text Placeholder 41"/>
          <p:cNvSpPr>
            <a:spLocks noGrp="1"/>
          </p:cNvSpPr>
          <p:nvPr>
            <p:ph type="body" sz="quarter" idx="40"/>
          </p:nvPr>
        </p:nvSpPr>
        <p:spPr>
          <a:xfrm>
            <a:off x="911225" y="3429000"/>
            <a:ext cx="4083050" cy="1652588"/>
          </a:xfrm>
        </p:spPr>
        <p:txBody>
          <a:bodyPr/>
          <a:lstStyle>
            <a:lvl1pPr>
              <a:defRPr sz="2000" b="1"/>
            </a:lvl1pPr>
            <a:lvl2pPr>
              <a:defRPr sz="1800" b="1"/>
            </a:lvl2pPr>
            <a:lvl3pPr>
              <a:defRPr sz="1600" b="1"/>
            </a:lvl3pPr>
            <a:lvl4pPr>
              <a:defRPr sz="1400" b="1"/>
            </a:lvl4pPr>
            <a:lvl5pPr>
              <a:defRPr sz="14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3"/>
          <p:cNvSpPr>
            <a:spLocks noGrp="1"/>
          </p:cNvSpPr>
          <p:nvPr>
            <p:ph type="body" sz="quarter" idx="24" hasCustomPrompt="1"/>
          </p:nvPr>
        </p:nvSpPr>
        <p:spPr>
          <a:xfrm>
            <a:off x="6141244" y="1138686"/>
            <a:ext cx="2440781" cy="2290313"/>
          </a:xfrm>
          <a:solidFill>
            <a:srgbClr val="FFFFFF"/>
          </a:solidFill>
          <a:ln w="19050">
            <a:solidFill>
              <a:schemeClr val="accent1"/>
            </a:solidFill>
            <a:miter lim="800000"/>
          </a:ln>
        </p:spPr>
        <p:txBody>
          <a:bodyPr/>
          <a:lstStyle>
            <a:lvl1pPr>
              <a:defRPr>
                <a:solidFill>
                  <a:schemeClr val="tx2"/>
                </a:solidFill>
              </a:defRPr>
            </a:lvl1pPr>
          </a:lstStyle>
          <a:p>
            <a:pPr lvl="0"/>
            <a:r>
              <a:rPr lang="en-US" dirty="0"/>
              <a:t>  </a:t>
            </a:r>
            <a:endParaRPr lang="en-GB" dirty="0"/>
          </a:p>
        </p:txBody>
      </p:sp>
      <p:sp>
        <p:nvSpPr>
          <p:cNvPr id="16" name="Text Placeholder 15"/>
          <p:cNvSpPr>
            <a:spLocks noGrp="1"/>
          </p:cNvSpPr>
          <p:nvPr>
            <p:ph type="body" sz="quarter" idx="20"/>
          </p:nvPr>
        </p:nvSpPr>
        <p:spPr>
          <a:xfrm>
            <a:off x="6150769" y="2919414"/>
            <a:ext cx="2421732" cy="500062"/>
          </a:xfrm>
          <a:solidFill>
            <a:schemeClr val="accent1"/>
          </a:solidFill>
        </p:spPr>
        <p:txBody>
          <a:bodyPr tIns="90000"/>
          <a:lstStyle>
            <a:lvl1pPr algn="ctr">
              <a:defRPr sz="800">
                <a:solidFill>
                  <a:schemeClr val="tx2"/>
                </a:solidFill>
              </a:defRPr>
            </a:lvl1pPr>
            <a:lvl2pPr algn="ctr">
              <a:defRPr sz="700">
                <a:solidFill>
                  <a:schemeClr val="tx2"/>
                </a:solidFill>
              </a:defRPr>
            </a:lvl2pPr>
            <a:lvl3pPr algn="ctr">
              <a:defRPr sz="600">
                <a:solidFill>
                  <a:schemeClr val="tx2"/>
                </a:solidFill>
              </a:defRPr>
            </a:lvl3pPr>
            <a:lvl4pPr algn="ctr">
              <a:defRPr sz="500">
                <a:solidFill>
                  <a:schemeClr val="tx2"/>
                </a:solidFill>
              </a:defRPr>
            </a:lvl4pPr>
            <a:lvl5pPr algn="ctr">
              <a:defRPr sz="5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8"/>
          <p:cNvSpPr>
            <a:spLocks noGrp="1"/>
          </p:cNvSpPr>
          <p:nvPr>
            <p:ph type="pic" sz="quarter" idx="21" hasCustomPrompt="1"/>
          </p:nvPr>
        </p:nvSpPr>
        <p:spPr>
          <a:xfrm>
            <a:off x="7006828" y="2088356"/>
            <a:ext cx="709613" cy="709613"/>
          </a:xfrm>
          <a:prstGeom prst="ellipse">
            <a:avLst/>
          </a:prstGeom>
          <a:solidFill>
            <a:schemeClr val="tx2"/>
          </a:solidFill>
        </p:spPr>
        <p:txBody>
          <a:bodyPr anchor="ctr"/>
          <a:lstStyle>
            <a:lvl1pPr algn="ctr">
              <a:defRPr sz="700">
                <a:solidFill>
                  <a:schemeClr val="bg1"/>
                </a:solidFill>
              </a:defRPr>
            </a:lvl1pPr>
          </a:lstStyle>
          <a:p>
            <a:r>
              <a:rPr lang="en-GB" dirty="0"/>
              <a:t>Click on the icon to insert image</a:t>
            </a:r>
          </a:p>
        </p:txBody>
      </p:sp>
      <p:sp>
        <p:nvSpPr>
          <p:cNvPr id="21" name="Text Placeholder 20"/>
          <p:cNvSpPr>
            <a:spLocks noGrp="1"/>
          </p:cNvSpPr>
          <p:nvPr>
            <p:ph type="body" sz="quarter" idx="22" hasCustomPrompt="1"/>
          </p:nvPr>
        </p:nvSpPr>
        <p:spPr>
          <a:xfrm>
            <a:off x="6141244" y="1319843"/>
            <a:ext cx="2440781" cy="488320"/>
          </a:xfrm>
        </p:spPr>
        <p:txBody>
          <a:bodyPr/>
          <a:lstStyle>
            <a:lvl1pPr algn="ctr">
              <a:defRPr sz="3200" b="1">
                <a:solidFill>
                  <a:schemeClr val="tx2"/>
                </a:solidFill>
              </a:defRPr>
            </a:lvl1pPr>
            <a:lvl2pPr algn="ctr">
              <a:defRPr sz="2800" b="1"/>
            </a:lvl2pPr>
            <a:lvl3pPr algn="ctr">
              <a:defRPr sz="2400" b="1"/>
            </a:lvl3pPr>
            <a:lvl4pPr algn="ctr">
              <a:defRPr sz="2000" b="1"/>
            </a:lvl4pPr>
            <a:lvl5pPr algn="ctr">
              <a:defRPr sz="2000" b="1"/>
            </a:lvl5pPr>
          </a:lstStyle>
          <a:p>
            <a:pPr lvl="0"/>
            <a:r>
              <a:rPr lang="en-US" dirty="0"/>
              <a:t>Key Stat</a:t>
            </a:r>
            <a:endParaRPr lang="en-GB" dirty="0"/>
          </a:p>
        </p:txBody>
      </p:sp>
      <p:sp>
        <p:nvSpPr>
          <p:cNvPr id="22" name="Text Placeholder 15"/>
          <p:cNvSpPr>
            <a:spLocks noGrp="1"/>
          </p:cNvSpPr>
          <p:nvPr>
            <p:ph type="body" sz="quarter" idx="23"/>
          </p:nvPr>
        </p:nvSpPr>
        <p:spPr>
          <a:xfrm>
            <a:off x="6141244" y="1788319"/>
            <a:ext cx="2440781" cy="300038"/>
          </a:xfrm>
          <a:noFill/>
        </p:spPr>
        <p:txBody>
          <a:bodyPr tIns="46800"/>
          <a:lstStyle>
            <a:lvl1pPr algn="ctr">
              <a:defRPr sz="1200">
                <a:solidFill>
                  <a:schemeClr val="tx2"/>
                </a:solidFill>
              </a:defRPr>
            </a:lvl1pPr>
            <a:lvl2pPr algn="ctr">
              <a:defRPr sz="1100">
                <a:solidFill>
                  <a:schemeClr val="tx2"/>
                </a:solidFill>
              </a:defRPr>
            </a:lvl2pPr>
            <a:lvl3pPr algn="ctr">
              <a:defRPr sz="1050">
                <a:solidFill>
                  <a:schemeClr val="tx2"/>
                </a:solidFill>
              </a:defRPr>
            </a:lvl3pPr>
            <a:lvl4pPr algn="ctr">
              <a:defRPr sz="1000">
                <a:solidFill>
                  <a:schemeClr val="tx2"/>
                </a:solidFill>
              </a:defRPr>
            </a:lvl4pPr>
            <a:lvl5pPr algn="ctr">
              <a:defRPr sz="10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3"/>
          <p:cNvSpPr>
            <a:spLocks noGrp="1"/>
          </p:cNvSpPr>
          <p:nvPr>
            <p:ph type="body" sz="quarter" idx="25" hasCustomPrompt="1"/>
          </p:nvPr>
        </p:nvSpPr>
        <p:spPr>
          <a:xfrm>
            <a:off x="8703289" y="1138686"/>
            <a:ext cx="2440781" cy="2290313"/>
          </a:xfrm>
          <a:solidFill>
            <a:srgbClr val="FFFFFF"/>
          </a:solidFill>
          <a:ln w="19050">
            <a:solidFill>
              <a:schemeClr val="accent1"/>
            </a:solidFill>
            <a:miter lim="800000"/>
          </a:ln>
        </p:spPr>
        <p:txBody>
          <a:bodyPr/>
          <a:lstStyle>
            <a:lvl1pPr>
              <a:defRPr>
                <a:solidFill>
                  <a:schemeClr val="tx2"/>
                </a:solidFill>
              </a:defRPr>
            </a:lvl1pPr>
          </a:lstStyle>
          <a:p>
            <a:pPr lvl="0"/>
            <a:r>
              <a:rPr lang="en-US" dirty="0"/>
              <a:t>  </a:t>
            </a:r>
            <a:endParaRPr lang="en-GB" dirty="0"/>
          </a:p>
        </p:txBody>
      </p:sp>
      <p:sp>
        <p:nvSpPr>
          <p:cNvPr id="26" name="Text Placeholder 15"/>
          <p:cNvSpPr>
            <a:spLocks noGrp="1"/>
          </p:cNvSpPr>
          <p:nvPr>
            <p:ph type="body" sz="quarter" idx="26"/>
          </p:nvPr>
        </p:nvSpPr>
        <p:spPr>
          <a:xfrm>
            <a:off x="8712814" y="2919414"/>
            <a:ext cx="2421732" cy="500062"/>
          </a:xfrm>
          <a:solidFill>
            <a:schemeClr val="accent1"/>
          </a:solidFill>
        </p:spPr>
        <p:txBody>
          <a:bodyPr tIns="90000"/>
          <a:lstStyle>
            <a:lvl1pPr algn="ctr">
              <a:defRPr sz="800">
                <a:solidFill>
                  <a:schemeClr val="tx2"/>
                </a:solidFill>
              </a:defRPr>
            </a:lvl1pPr>
            <a:lvl2pPr algn="ctr">
              <a:defRPr sz="700">
                <a:solidFill>
                  <a:schemeClr val="tx2"/>
                </a:solidFill>
              </a:defRPr>
            </a:lvl2pPr>
            <a:lvl3pPr algn="ctr">
              <a:defRPr sz="600">
                <a:solidFill>
                  <a:schemeClr val="tx2"/>
                </a:solidFill>
              </a:defRPr>
            </a:lvl3pPr>
            <a:lvl4pPr algn="ctr">
              <a:defRPr sz="500">
                <a:solidFill>
                  <a:schemeClr val="tx2"/>
                </a:solidFill>
              </a:defRPr>
            </a:lvl4pPr>
            <a:lvl5pPr algn="ctr">
              <a:defRPr sz="5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Picture Placeholder 18"/>
          <p:cNvSpPr>
            <a:spLocks noGrp="1"/>
          </p:cNvSpPr>
          <p:nvPr>
            <p:ph type="pic" sz="quarter" idx="27" hasCustomPrompt="1"/>
          </p:nvPr>
        </p:nvSpPr>
        <p:spPr>
          <a:xfrm>
            <a:off x="9568873" y="2088356"/>
            <a:ext cx="709613" cy="709613"/>
          </a:xfrm>
          <a:prstGeom prst="ellipse">
            <a:avLst/>
          </a:prstGeom>
          <a:solidFill>
            <a:schemeClr val="tx2"/>
          </a:solidFill>
        </p:spPr>
        <p:txBody>
          <a:bodyPr anchor="ctr"/>
          <a:lstStyle>
            <a:lvl1pPr algn="ctr">
              <a:defRPr sz="700">
                <a:solidFill>
                  <a:schemeClr val="bg1"/>
                </a:solidFill>
              </a:defRPr>
            </a:lvl1pPr>
          </a:lstStyle>
          <a:p>
            <a:r>
              <a:rPr lang="en-GB" dirty="0"/>
              <a:t>Click on the icon to insert image</a:t>
            </a:r>
          </a:p>
        </p:txBody>
      </p:sp>
      <p:sp>
        <p:nvSpPr>
          <p:cNvPr id="28" name="Text Placeholder 20"/>
          <p:cNvSpPr>
            <a:spLocks noGrp="1"/>
          </p:cNvSpPr>
          <p:nvPr>
            <p:ph type="body" sz="quarter" idx="28" hasCustomPrompt="1"/>
          </p:nvPr>
        </p:nvSpPr>
        <p:spPr>
          <a:xfrm>
            <a:off x="8703289" y="1319843"/>
            <a:ext cx="2440781" cy="488320"/>
          </a:xfrm>
        </p:spPr>
        <p:txBody>
          <a:bodyPr/>
          <a:lstStyle>
            <a:lvl1pPr algn="ctr">
              <a:defRPr sz="3200" b="1">
                <a:solidFill>
                  <a:schemeClr val="tx2"/>
                </a:solidFill>
              </a:defRPr>
            </a:lvl1pPr>
            <a:lvl2pPr algn="ctr">
              <a:defRPr sz="2800" b="1"/>
            </a:lvl2pPr>
            <a:lvl3pPr algn="ctr">
              <a:defRPr sz="2400" b="1"/>
            </a:lvl3pPr>
            <a:lvl4pPr algn="ctr">
              <a:defRPr sz="2000" b="1"/>
            </a:lvl4pPr>
            <a:lvl5pPr algn="ctr">
              <a:defRPr sz="2000" b="1"/>
            </a:lvl5pPr>
          </a:lstStyle>
          <a:p>
            <a:pPr lvl="0"/>
            <a:r>
              <a:rPr lang="en-US" dirty="0"/>
              <a:t>Key Stat</a:t>
            </a:r>
            <a:endParaRPr lang="en-GB" dirty="0"/>
          </a:p>
        </p:txBody>
      </p:sp>
      <p:sp>
        <p:nvSpPr>
          <p:cNvPr id="29" name="Text Placeholder 15"/>
          <p:cNvSpPr>
            <a:spLocks noGrp="1"/>
          </p:cNvSpPr>
          <p:nvPr>
            <p:ph type="body" sz="quarter" idx="29"/>
          </p:nvPr>
        </p:nvSpPr>
        <p:spPr>
          <a:xfrm>
            <a:off x="8703289" y="1788319"/>
            <a:ext cx="2440781" cy="300038"/>
          </a:xfrm>
          <a:noFill/>
        </p:spPr>
        <p:txBody>
          <a:bodyPr tIns="46800"/>
          <a:lstStyle>
            <a:lvl1pPr algn="ctr">
              <a:defRPr sz="1200">
                <a:solidFill>
                  <a:schemeClr val="tx2"/>
                </a:solidFill>
              </a:defRPr>
            </a:lvl1pPr>
            <a:lvl2pPr algn="ctr">
              <a:defRPr sz="1100">
                <a:solidFill>
                  <a:schemeClr val="tx2"/>
                </a:solidFill>
              </a:defRPr>
            </a:lvl2pPr>
            <a:lvl3pPr algn="ctr">
              <a:defRPr sz="1050">
                <a:solidFill>
                  <a:schemeClr val="tx2"/>
                </a:solidFill>
              </a:defRPr>
            </a:lvl3pPr>
            <a:lvl4pPr algn="ctr">
              <a:defRPr sz="1000">
                <a:solidFill>
                  <a:schemeClr val="tx2"/>
                </a:solidFill>
              </a:defRPr>
            </a:lvl4pPr>
            <a:lvl5pPr algn="ct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40" name="Group 39"/>
          <p:cNvGrpSpPr/>
          <p:nvPr userDrawn="1"/>
        </p:nvGrpSpPr>
        <p:grpSpPr>
          <a:xfrm>
            <a:off x="-3627175" y="0"/>
            <a:ext cx="3507559" cy="4472103"/>
            <a:chOff x="838198" y="1150069"/>
            <a:chExt cx="3507559" cy="4472103"/>
          </a:xfrm>
        </p:grpSpPr>
        <p:sp>
          <p:nvSpPr>
            <p:cNvPr id="41" name="Rectangle 40"/>
            <p:cNvSpPr/>
            <p:nvPr/>
          </p:nvSpPr>
          <p:spPr>
            <a:xfrm>
              <a:off x="838200" y="1150069"/>
              <a:ext cx="3507557" cy="4472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2" name="TextBox 41"/>
            <p:cNvSpPr txBox="1"/>
            <p:nvPr/>
          </p:nvSpPr>
          <p:spPr>
            <a:xfrm>
              <a:off x="838200" y="1225485"/>
              <a:ext cx="3507557" cy="369332"/>
            </a:xfrm>
            <a:prstGeom prst="rect">
              <a:avLst/>
            </a:prstGeom>
            <a:noFill/>
          </p:spPr>
          <p:txBody>
            <a:bodyPr wrap="square" rtlCol="0">
              <a:spAutoFit/>
            </a:bodyPr>
            <a:lstStyle/>
            <a:p>
              <a:pPr algn="ctr"/>
              <a:r>
                <a:rPr lang="en-GB" b="1" dirty="0">
                  <a:solidFill>
                    <a:schemeClr val="tx1"/>
                  </a:solidFill>
                  <a:latin typeface="+mj-lt"/>
                </a:rPr>
                <a:t>How to insert an icon</a:t>
              </a:r>
            </a:p>
          </p:txBody>
        </p:sp>
        <p:sp>
          <p:nvSpPr>
            <p:cNvPr id="44" name="Rectangle 43"/>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5" name="TextBox 44"/>
            <p:cNvSpPr txBox="1"/>
            <p:nvPr/>
          </p:nvSpPr>
          <p:spPr>
            <a:xfrm>
              <a:off x="838200" y="1867808"/>
              <a:ext cx="3410736" cy="738664"/>
            </a:xfrm>
            <a:prstGeom prst="rect">
              <a:avLst/>
            </a:prstGeom>
            <a:noFill/>
          </p:spPr>
          <p:txBody>
            <a:bodyPr wrap="square" rtlCol="0">
              <a:spAutoFit/>
            </a:bodyPr>
            <a:lstStyle/>
            <a:p>
              <a:r>
                <a:rPr lang="en-GB" sz="1400" b="1" dirty="0">
                  <a:solidFill>
                    <a:schemeClr val="tx1"/>
                  </a:solidFill>
                </a:rPr>
                <a:t>1. </a:t>
              </a:r>
              <a:r>
                <a:rPr lang="en-GB" sz="1400" dirty="0">
                  <a:solidFill>
                    <a:schemeClr val="tx1"/>
                  </a:solidFill>
                </a:rPr>
                <a:t>Click on the </a:t>
              </a:r>
              <a:r>
                <a:rPr lang="en-GB" sz="1400" b="1" dirty="0">
                  <a:solidFill>
                    <a:schemeClr val="tx1"/>
                  </a:solidFill>
                </a:rPr>
                <a:t>icon</a:t>
              </a:r>
              <a:r>
                <a:rPr lang="en-GB" sz="1400" dirty="0">
                  <a:solidFill>
                    <a:schemeClr val="tx1"/>
                  </a:solidFill>
                </a:rPr>
                <a:t> in the middle of the placeholder and choose the image from your computer.</a:t>
              </a:r>
            </a:p>
          </p:txBody>
        </p:sp>
        <p:sp>
          <p:nvSpPr>
            <p:cNvPr id="46" name="TextBox 45"/>
            <p:cNvSpPr txBox="1"/>
            <p:nvPr/>
          </p:nvSpPr>
          <p:spPr>
            <a:xfrm>
              <a:off x="838199" y="2650785"/>
              <a:ext cx="3507557" cy="523220"/>
            </a:xfrm>
            <a:prstGeom prst="rect">
              <a:avLst/>
            </a:prstGeom>
            <a:noFill/>
          </p:spPr>
          <p:txBody>
            <a:bodyPr wrap="square" rtlCol="0">
              <a:spAutoFit/>
            </a:bodyPr>
            <a:lstStyle/>
            <a:p>
              <a:r>
                <a:rPr lang="en-GB" sz="1400" b="1" dirty="0">
                  <a:solidFill>
                    <a:schemeClr val="tx1"/>
                  </a:solidFill>
                </a:rPr>
                <a:t>2. </a:t>
              </a:r>
              <a:r>
                <a:rPr lang="en-GB" sz="1400" dirty="0">
                  <a:solidFill>
                    <a:schemeClr val="tx1"/>
                  </a:solidFill>
                </a:rPr>
                <a:t>Click on the </a:t>
              </a:r>
              <a:r>
                <a:rPr lang="en-GB" sz="1400" b="1" dirty="0">
                  <a:solidFill>
                    <a:schemeClr val="tx1"/>
                  </a:solidFill>
                </a:rPr>
                <a:t>Format Picture </a:t>
              </a:r>
              <a:r>
                <a:rPr lang="en-GB" sz="1400" dirty="0">
                  <a:solidFill>
                    <a:schemeClr val="tx1"/>
                  </a:solidFill>
                </a:rPr>
                <a:t>tab in the ribbon and use the tools to edit the image.</a:t>
              </a:r>
            </a:p>
          </p:txBody>
        </p:sp>
        <p:sp>
          <p:nvSpPr>
            <p:cNvPr id="47" name="TextBox 46"/>
            <p:cNvSpPr txBox="1"/>
            <p:nvPr/>
          </p:nvSpPr>
          <p:spPr>
            <a:xfrm>
              <a:off x="838198" y="3236009"/>
              <a:ext cx="3507557" cy="1169551"/>
            </a:xfrm>
            <a:prstGeom prst="rect">
              <a:avLst/>
            </a:prstGeom>
            <a:noFill/>
          </p:spPr>
          <p:txBody>
            <a:bodyPr wrap="square" rtlCol="0">
              <a:spAutoFit/>
            </a:bodyPr>
            <a:lstStyle/>
            <a:p>
              <a:r>
                <a:rPr lang="en-GB" sz="1400" b="1" dirty="0">
                  <a:solidFill>
                    <a:schemeClr val="tx1"/>
                  </a:solidFill>
                </a:rPr>
                <a:t>3. </a:t>
              </a:r>
              <a:r>
                <a:rPr lang="en-GB" sz="1400" dirty="0">
                  <a:solidFill>
                    <a:schemeClr val="tx1"/>
                  </a:solidFill>
                </a:rPr>
                <a:t>Choose </a:t>
              </a:r>
              <a:r>
                <a:rPr lang="en-GB" sz="1400" b="1" dirty="0">
                  <a:solidFill>
                    <a:schemeClr val="tx1"/>
                  </a:solidFill>
                </a:rPr>
                <a:t>Crop</a:t>
              </a:r>
              <a:r>
                <a:rPr lang="en-GB" sz="1400" dirty="0">
                  <a:solidFill>
                    <a:schemeClr val="tx1"/>
                  </a:solidFill>
                </a:rPr>
                <a:t> to resize and move the image within the placeholder, using the white circles in the corners of the image. Click on the drop down arrow and choose </a:t>
              </a:r>
              <a:r>
                <a:rPr lang="en-GB" sz="1400" b="1" dirty="0">
                  <a:solidFill>
                    <a:schemeClr val="tx1"/>
                  </a:solidFill>
                </a:rPr>
                <a:t>Fit</a:t>
              </a:r>
              <a:r>
                <a:rPr lang="en-GB" sz="1400" dirty="0">
                  <a:solidFill>
                    <a:schemeClr val="tx1"/>
                  </a:solidFill>
                </a:rPr>
                <a:t> to fit the image to the placeholder.</a:t>
              </a:r>
            </a:p>
          </p:txBody>
        </p:sp>
        <p:sp>
          <p:nvSpPr>
            <p:cNvPr id="48" name="TextBox 47"/>
            <p:cNvSpPr txBox="1"/>
            <p:nvPr/>
          </p:nvSpPr>
          <p:spPr>
            <a:xfrm>
              <a:off x="838199" y="4448000"/>
              <a:ext cx="3507557" cy="523220"/>
            </a:xfrm>
            <a:prstGeom prst="rect">
              <a:avLst/>
            </a:prstGeom>
            <a:noFill/>
          </p:spPr>
          <p:txBody>
            <a:bodyPr wrap="square" rtlCol="0">
              <a:spAutoFit/>
            </a:bodyPr>
            <a:lstStyle/>
            <a:p>
              <a:r>
                <a:rPr lang="en-GB" sz="1400" b="1" dirty="0">
                  <a:solidFill>
                    <a:schemeClr val="tx1"/>
                  </a:solidFill>
                </a:rPr>
                <a:t>4. </a:t>
              </a:r>
              <a:r>
                <a:rPr lang="en-GB" sz="1400" dirty="0">
                  <a:solidFill>
                    <a:schemeClr val="tx1"/>
                  </a:solidFill>
                </a:rPr>
                <a:t>Choose </a:t>
              </a:r>
              <a:r>
                <a:rPr lang="en-GB" sz="1400" b="1" dirty="0">
                  <a:solidFill>
                    <a:schemeClr val="tx1"/>
                  </a:solidFill>
                </a:rPr>
                <a:t>Picture Colour</a:t>
              </a:r>
              <a:r>
                <a:rPr lang="en-GB" sz="1400" dirty="0">
                  <a:solidFill>
                    <a:schemeClr val="tx1"/>
                  </a:solidFill>
                </a:rPr>
                <a:t> to adjust the Saturation, Tone, and Colour.</a:t>
              </a:r>
            </a:p>
          </p:txBody>
        </p:sp>
        <p:sp>
          <p:nvSpPr>
            <p:cNvPr id="49" name="TextBox 48"/>
            <p:cNvSpPr txBox="1"/>
            <p:nvPr/>
          </p:nvSpPr>
          <p:spPr>
            <a:xfrm>
              <a:off x="838199" y="5039938"/>
              <a:ext cx="3507557" cy="523220"/>
            </a:xfrm>
            <a:prstGeom prst="rect">
              <a:avLst/>
            </a:prstGeom>
            <a:noFill/>
          </p:spPr>
          <p:txBody>
            <a:bodyPr wrap="square" rtlCol="0">
              <a:spAutoFit/>
            </a:bodyPr>
            <a:lstStyle/>
            <a:p>
              <a:r>
                <a:rPr lang="en-GB" sz="1400" b="1" dirty="0">
                  <a:solidFill>
                    <a:schemeClr val="tx1"/>
                  </a:solidFill>
                </a:rPr>
                <a:t>5. </a:t>
              </a:r>
              <a:r>
                <a:rPr lang="en-GB" sz="1400" dirty="0">
                  <a:solidFill>
                    <a:schemeClr val="tx1"/>
                  </a:solidFill>
                </a:rPr>
                <a:t>Choose </a:t>
              </a:r>
              <a:r>
                <a:rPr lang="en-GB" sz="1400" b="1" dirty="0">
                  <a:solidFill>
                    <a:schemeClr val="tx1"/>
                  </a:solidFill>
                </a:rPr>
                <a:t>Picture Correction</a:t>
              </a:r>
              <a:r>
                <a:rPr lang="en-GB" sz="1400" dirty="0">
                  <a:solidFill>
                    <a:schemeClr val="tx1"/>
                  </a:solidFill>
                </a:rPr>
                <a:t> to adjust the Sharpness, Brightness, and Contrast.</a:t>
              </a:r>
            </a:p>
          </p:txBody>
        </p:sp>
      </p:grpSp>
      <p:pic>
        <p:nvPicPr>
          <p:cNvPr id="54" name="Picture 53">
            <a:extLst>
              <a:ext uri="{FF2B5EF4-FFF2-40B4-BE49-F238E27FC236}">
                <a16:creationId xmlns:a16="http://schemas.microsoft.com/office/drawing/2014/main" id="{2C433536-1D92-48E4-919A-57E8D77BB6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55" name="Rectangle 54">
            <a:hlinkClick r:id="rId4" action="ppaction://hlinksldjump"/>
            <a:extLst>
              <a:ext uri="{FF2B5EF4-FFF2-40B4-BE49-F238E27FC236}">
                <a16:creationId xmlns:a16="http://schemas.microsoft.com/office/drawing/2014/main" id="{38023A67-92E2-46C1-B541-1BD3BCBB2FDE}"/>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2870620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tmplLst>
          <p:tmpl>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animBg="1">
        <p:tmplLst>
          <p:tmpl>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p:tmplLst>
          <p:tmpl>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10" presetClass="entr" presetSubtype="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withEffect">
                  <p:stCondLst>
                    <p:cond delay="7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withEffect">
                  <p:stCondLst>
                    <p:cond delay="7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bldP spid="38" grpId="0">
        <p:tmplLst>
          <p:tmpl>
            <p:tnLst>
              <p:par>
                <p:cTn presetID="10" presetClass="entr" presetSubtype="0"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10" presetClass="entr" presetSubtype="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24" grpId="0" animBg="1">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16" grpId="0"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animBg="1"/>
      <p:bldP spid="21" grpId="0">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5" grpId="0" animBg="1">
        <p:tmplLst>
          <p:tmpl>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tmplLst>
          <p:tmpl>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p:tmplLst>
          <p:tmpl>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15:guide id="1" pos="3863">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Key Stats">
    <p:spTree>
      <p:nvGrpSpPr>
        <p:cNvPr id="1" name=""/>
        <p:cNvGrpSpPr/>
        <p:nvPr/>
      </p:nvGrpSpPr>
      <p:grpSpPr>
        <a:xfrm>
          <a:off x="0" y="0"/>
          <a:ext cx="0" cy="0"/>
          <a:chOff x="0" y="0"/>
          <a:chExt cx="0" cy="0"/>
        </a:xfrm>
      </p:grpSpPr>
      <p:sp>
        <p:nvSpPr>
          <p:cNvPr id="40" name="Text Placeholder 3"/>
          <p:cNvSpPr>
            <a:spLocks noGrp="1"/>
          </p:cNvSpPr>
          <p:nvPr>
            <p:ph type="body" sz="quarter" idx="59" hasCustomPrompt="1"/>
          </p:nvPr>
        </p:nvSpPr>
        <p:spPr>
          <a:xfrm>
            <a:off x="0" y="6461125"/>
            <a:ext cx="12192000" cy="396875"/>
          </a:xfrm>
          <a:solidFill>
            <a:schemeClr val="accent2"/>
          </a:solidFill>
        </p:spPr>
        <p:txBody>
          <a:bodyPr/>
          <a:lstStyle>
            <a:lvl1pPr>
              <a:defRPr/>
            </a:lvl1pPr>
          </a:lstStyle>
          <a:p>
            <a:pPr lvl="0"/>
            <a:r>
              <a:rPr lang="en-GB" dirty="0"/>
              <a:t>  </a:t>
            </a:r>
          </a:p>
        </p:txBody>
      </p:sp>
      <p:sp>
        <p:nvSpPr>
          <p:cNvPr id="41" name="Text Placeholder 40"/>
          <p:cNvSpPr>
            <a:spLocks noGrp="1"/>
          </p:cNvSpPr>
          <p:nvPr>
            <p:ph type="body" sz="quarter" idx="60" hasCustomPrompt="1"/>
          </p:nvPr>
        </p:nvSpPr>
        <p:spPr>
          <a:xfrm>
            <a:off x="11847276" y="6652362"/>
            <a:ext cx="144000" cy="14400"/>
          </a:xfrm>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7" name="Rectangle 6"/>
          <p:cNvSpPr/>
          <p:nvPr userDrawn="1"/>
        </p:nvSpPr>
        <p:spPr>
          <a:xfrm>
            <a:off x="0" y="2492376"/>
            <a:ext cx="12192000" cy="396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a:p>
        </p:txBody>
      </p:sp>
      <p:sp>
        <p:nvSpPr>
          <p:cNvPr id="6" name="Slide Number Placeholder 5"/>
          <p:cNvSpPr>
            <a:spLocks noGrp="1"/>
          </p:cNvSpPr>
          <p:nvPr>
            <p:ph type="sldNum" sz="quarter" idx="12"/>
          </p:nvPr>
        </p:nvSpPr>
        <p:spPr/>
        <p:txBody>
          <a:bodyPr/>
          <a:lstStyle/>
          <a:p>
            <a:fld id="{63FA1DD6-042A-49F4-B0CB-9F98D0703BA2}" type="slidenum">
              <a:rPr lang="en-GB" smtClean="0"/>
              <a:t>‹#›</a:t>
            </a:fld>
            <a:endParaRPr lang="en-GB" dirty="0"/>
          </a:p>
        </p:txBody>
      </p:sp>
      <p:sp>
        <p:nvSpPr>
          <p:cNvPr id="8" name="Text Placeholder 40"/>
          <p:cNvSpPr>
            <a:spLocks noGrp="1"/>
          </p:cNvSpPr>
          <p:nvPr>
            <p:ph type="body" sz="quarter" idx="18" hasCustomPrompt="1"/>
          </p:nvPr>
        </p:nvSpPr>
        <p:spPr>
          <a:xfrm>
            <a:off x="5796951" y="827499"/>
            <a:ext cx="409575" cy="311944"/>
          </a:xfrm>
        </p:spPr>
        <p:txBody>
          <a:bodyPr anchor="ctr"/>
          <a:lstStyle>
            <a:lvl1pPr>
              <a:defRPr sz="1600">
                <a:solidFill>
                  <a:schemeClr val="tx2"/>
                </a:solidFill>
                <a:latin typeface="Arial" panose="020B0604020202020204" pitchFamily="34" charset="0"/>
                <a:cs typeface="Arial" panose="020B0604020202020204" pitchFamily="34" charset="0"/>
              </a:defRPr>
            </a:lvl1pPr>
          </a:lstStyle>
          <a:p>
            <a:pPr lvl="0"/>
            <a:r>
              <a:rPr lang="en-US" dirty="0"/>
              <a:t>01</a:t>
            </a:r>
            <a:endParaRPr lang="en-GB" dirty="0"/>
          </a:p>
        </p:txBody>
      </p:sp>
      <p:sp>
        <p:nvSpPr>
          <p:cNvPr id="9" name="Text Placeholder 40"/>
          <p:cNvSpPr>
            <a:spLocks noGrp="1"/>
          </p:cNvSpPr>
          <p:nvPr>
            <p:ph type="body" sz="quarter" idx="19" hasCustomPrompt="1"/>
          </p:nvPr>
        </p:nvSpPr>
        <p:spPr>
          <a:xfrm>
            <a:off x="6168426" y="976271"/>
            <a:ext cx="144000" cy="14400"/>
          </a:xfrm>
          <a:solidFill>
            <a:schemeClr val="tx1"/>
          </a:solidFill>
        </p:spPr>
        <p:txBody>
          <a:bodyPr anchor="ctr"/>
          <a:lstStyle>
            <a:lvl1pPr>
              <a:defRPr sz="1600">
                <a:solidFill>
                  <a:schemeClr val="tx1"/>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10" name="Text Placeholder 37"/>
          <p:cNvSpPr>
            <a:spLocks noGrp="1"/>
          </p:cNvSpPr>
          <p:nvPr>
            <p:ph type="body" sz="quarter" idx="23" hasCustomPrompt="1"/>
          </p:nvPr>
        </p:nvSpPr>
        <p:spPr>
          <a:xfrm>
            <a:off x="4098000" y="1821728"/>
            <a:ext cx="3996000" cy="142251"/>
          </a:xfrm>
          <a:custGeom>
            <a:avLst/>
            <a:gdLst>
              <a:gd name="connsiteX0" fmla="*/ 0 w 3996000"/>
              <a:gd name="connsiteY0" fmla="*/ 0 h 142251"/>
              <a:gd name="connsiteX1" fmla="*/ 556022 w 3996000"/>
              <a:gd name="connsiteY1" fmla="*/ 0 h 142251"/>
              <a:gd name="connsiteX2" fmla="*/ 3436022 w 3996000"/>
              <a:gd name="connsiteY2" fmla="*/ 0 h 142251"/>
              <a:gd name="connsiteX3" fmla="*/ 3996000 w 3996000"/>
              <a:gd name="connsiteY3" fmla="*/ 0 h 142251"/>
              <a:gd name="connsiteX4" fmla="*/ 3996000 w 3996000"/>
              <a:gd name="connsiteY4" fmla="*/ 18000 h 142251"/>
              <a:gd name="connsiteX5" fmla="*/ 3436022 w 3996000"/>
              <a:gd name="connsiteY5" fmla="*/ 18000 h 142251"/>
              <a:gd name="connsiteX6" fmla="*/ 2108524 w 3996000"/>
              <a:gd name="connsiteY6" fmla="*/ 18000 h 142251"/>
              <a:gd name="connsiteX7" fmla="*/ 1996023 w 3996000"/>
              <a:gd name="connsiteY7" fmla="*/ 142251 h 142251"/>
              <a:gd name="connsiteX8" fmla="*/ 1883522 w 3996000"/>
              <a:gd name="connsiteY8" fmla="*/ 18000 h 142251"/>
              <a:gd name="connsiteX9" fmla="*/ 556022 w 3996000"/>
              <a:gd name="connsiteY9" fmla="*/ 18000 h 142251"/>
              <a:gd name="connsiteX10" fmla="*/ 0 w 3996000"/>
              <a:gd name="connsiteY10" fmla="*/ 18000 h 1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6000" h="142251">
                <a:moveTo>
                  <a:pt x="0" y="0"/>
                </a:moveTo>
                <a:lnTo>
                  <a:pt x="556022" y="0"/>
                </a:lnTo>
                <a:lnTo>
                  <a:pt x="3436022" y="0"/>
                </a:lnTo>
                <a:lnTo>
                  <a:pt x="3996000" y="0"/>
                </a:lnTo>
                <a:lnTo>
                  <a:pt x="3996000" y="18000"/>
                </a:lnTo>
                <a:lnTo>
                  <a:pt x="3436022" y="18000"/>
                </a:lnTo>
                <a:lnTo>
                  <a:pt x="2108524" y="18000"/>
                </a:lnTo>
                <a:lnTo>
                  <a:pt x="1996023" y="142251"/>
                </a:lnTo>
                <a:lnTo>
                  <a:pt x="1883522" y="18000"/>
                </a:lnTo>
                <a:lnTo>
                  <a:pt x="556022" y="18000"/>
                </a:lnTo>
                <a:lnTo>
                  <a:pt x="0" y="18000"/>
                </a:lnTo>
                <a:close/>
              </a:path>
            </a:pathLst>
          </a:custGeom>
          <a:solidFill>
            <a:schemeClr val="accent2"/>
          </a:solidFill>
        </p:spPr>
        <p:txBody>
          <a:bodyPr wrap="square">
            <a:noAutofit/>
          </a:bodyPr>
          <a:lstStyle>
            <a:lvl1pPr algn="ctr">
              <a:defRPr sz="1400"/>
            </a:lvl1pPr>
            <a:lvl2pPr algn="ctr">
              <a:defRPr sz="1200"/>
            </a:lvl2pPr>
            <a:lvl3pPr algn="ctr">
              <a:defRPr sz="1100"/>
            </a:lvl3pPr>
            <a:lvl4pPr algn="ctr">
              <a:defRPr sz="1050"/>
            </a:lvl4pPr>
            <a:lvl5pPr algn="ctr">
              <a:defRPr sz="1050"/>
            </a:lvl5pPr>
          </a:lstStyle>
          <a:p>
            <a:pPr lvl="0"/>
            <a:r>
              <a:rPr lang="en-US" dirty="0"/>
              <a:t>  </a:t>
            </a:r>
            <a:endParaRPr lang="en-GB" dirty="0"/>
          </a:p>
        </p:txBody>
      </p:sp>
      <p:sp>
        <p:nvSpPr>
          <p:cNvPr id="11" name="Text Placeholder 23"/>
          <p:cNvSpPr>
            <a:spLocks noGrp="1"/>
          </p:cNvSpPr>
          <p:nvPr>
            <p:ph type="body" sz="quarter" idx="24" hasCustomPrompt="1"/>
          </p:nvPr>
        </p:nvSpPr>
        <p:spPr>
          <a:xfrm>
            <a:off x="1044336" y="3363545"/>
            <a:ext cx="2440781" cy="2290313"/>
          </a:xfrm>
          <a:solidFill>
            <a:srgbClr val="FFFFFF"/>
          </a:solidFill>
          <a:ln w="19050">
            <a:solidFill>
              <a:schemeClr val="accent1"/>
            </a:solidFill>
            <a:miter lim="800000"/>
          </a:ln>
        </p:spPr>
        <p:txBody>
          <a:bodyPr/>
          <a:lstStyle>
            <a:lvl1pPr>
              <a:defRPr/>
            </a:lvl1pPr>
          </a:lstStyle>
          <a:p>
            <a:pPr lvl="0"/>
            <a:r>
              <a:rPr lang="en-US" dirty="0"/>
              <a:t>  </a:t>
            </a:r>
            <a:endParaRPr lang="en-GB" dirty="0"/>
          </a:p>
        </p:txBody>
      </p:sp>
      <p:sp>
        <p:nvSpPr>
          <p:cNvPr id="12" name="Text Placeholder 15"/>
          <p:cNvSpPr>
            <a:spLocks noGrp="1"/>
          </p:cNvSpPr>
          <p:nvPr>
            <p:ph type="body" sz="quarter" idx="20"/>
          </p:nvPr>
        </p:nvSpPr>
        <p:spPr>
          <a:xfrm>
            <a:off x="1053861" y="5144273"/>
            <a:ext cx="2421732" cy="500062"/>
          </a:xfrm>
          <a:solidFill>
            <a:schemeClr val="accent1"/>
          </a:solidFill>
        </p:spPr>
        <p:txBody>
          <a:bodyPr tIns="90000"/>
          <a:lstStyle>
            <a:lvl1pPr algn="ctr">
              <a:defRPr sz="800">
                <a:solidFill>
                  <a:schemeClr val="bg1"/>
                </a:solidFill>
              </a:defRPr>
            </a:lvl1pPr>
            <a:lvl2pPr algn="ctr">
              <a:defRPr sz="700">
                <a:solidFill>
                  <a:schemeClr val="bg1"/>
                </a:solidFill>
              </a:defRPr>
            </a:lvl2pPr>
            <a:lvl3pPr algn="ctr">
              <a:defRPr sz="600">
                <a:solidFill>
                  <a:schemeClr val="bg1"/>
                </a:solidFill>
              </a:defRPr>
            </a:lvl3pPr>
            <a:lvl4pPr algn="ctr">
              <a:defRPr sz="500">
                <a:solidFill>
                  <a:schemeClr val="bg1"/>
                </a:solidFill>
              </a:defRPr>
            </a:lvl4pPr>
            <a:lvl5pPr algn="ctr">
              <a:defRPr sz="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18"/>
          <p:cNvSpPr>
            <a:spLocks noGrp="1"/>
          </p:cNvSpPr>
          <p:nvPr>
            <p:ph type="pic" sz="quarter" idx="21" hasCustomPrompt="1"/>
          </p:nvPr>
        </p:nvSpPr>
        <p:spPr>
          <a:xfrm>
            <a:off x="1909920" y="4313215"/>
            <a:ext cx="709613" cy="709613"/>
          </a:xfrm>
          <a:prstGeom prst="ellipse">
            <a:avLst/>
          </a:prstGeom>
          <a:solidFill>
            <a:schemeClr val="tx2"/>
          </a:solidFill>
        </p:spPr>
        <p:txBody>
          <a:bodyPr anchor="ctr"/>
          <a:lstStyle>
            <a:lvl1pPr algn="ctr">
              <a:defRPr sz="700">
                <a:solidFill>
                  <a:srgbClr val="FFFFFF"/>
                </a:solidFill>
              </a:defRPr>
            </a:lvl1pPr>
          </a:lstStyle>
          <a:p>
            <a:r>
              <a:rPr lang="en-GB" dirty="0"/>
              <a:t>Click on the icon to insert image</a:t>
            </a:r>
          </a:p>
        </p:txBody>
      </p:sp>
      <p:sp>
        <p:nvSpPr>
          <p:cNvPr id="14" name="Text Placeholder 20"/>
          <p:cNvSpPr>
            <a:spLocks noGrp="1"/>
          </p:cNvSpPr>
          <p:nvPr>
            <p:ph type="body" sz="quarter" idx="22" hasCustomPrompt="1"/>
          </p:nvPr>
        </p:nvSpPr>
        <p:spPr>
          <a:xfrm>
            <a:off x="1044336" y="3544702"/>
            <a:ext cx="2440781" cy="488320"/>
          </a:xfrm>
        </p:spPr>
        <p:txBody>
          <a:bodyPr/>
          <a:lstStyle>
            <a:lvl1pPr algn="ctr">
              <a:defRPr sz="3200" b="1">
                <a:solidFill>
                  <a:schemeClr val="tx2"/>
                </a:solidFill>
              </a:defRPr>
            </a:lvl1pPr>
            <a:lvl2pPr algn="ctr">
              <a:defRPr sz="2800" b="1"/>
            </a:lvl2pPr>
            <a:lvl3pPr algn="ctr">
              <a:defRPr sz="2400" b="1"/>
            </a:lvl3pPr>
            <a:lvl4pPr algn="ctr">
              <a:defRPr sz="2000" b="1"/>
            </a:lvl4pPr>
            <a:lvl5pPr algn="ctr">
              <a:defRPr sz="2000" b="1"/>
            </a:lvl5pPr>
          </a:lstStyle>
          <a:p>
            <a:pPr lvl="0"/>
            <a:r>
              <a:rPr lang="en-US" dirty="0"/>
              <a:t>Key Stat</a:t>
            </a:r>
            <a:endParaRPr lang="en-GB" dirty="0"/>
          </a:p>
        </p:txBody>
      </p:sp>
      <p:sp>
        <p:nvSpPr>
          <p:cNvPr id="15" name="Text Placeholder 15" hidden="1"/>
          <p:cNvSpPr>
            <a:spLocks noGrp="1"/>
          </p:cNvSpPr>
          <p:nvPr>
            <p:ph type="body" sz="quarter" idx="25"/>
          </p:nvPr>
        </p:nvSpPr>
        <p:spPr>
          <a:xfrm>
            <a:off x="1044336" y="4013178"/>
            <a:ext cx="2440781" cy="300038"/>
          </a:xfrm>
          <a:noFill/>
        </p:spPr>
        <p:txBody>
          <a:bodyPr tIns="46800"/>
          <a:lstStyle>
            <a:lvl1pPr algn="ctr">
              <a:defRPr sz="1200">
                <a:solidFill>
                  <a:schemeClr val="tx2"/>
                </a:solidFill>
              </a:defRPr>
            </a:lvl1pPr>
            <a:lvl2pPr algn="ctr">
              <a:defRPr sz="1100">
                <a:solidFill>
                  <a:schemeClr val="tx2"/>
                </a:solidFill>
              </a:defRPr>
            </a:lvl2pPr>
            <a:lvl3pPr algn="ctr">
              <a:defRPr sz="1050">
                <a:solidFill>
                  <a:schemeClr val="tx2"/>
                </a:solidFill>
              </a:defRPr>
            </a:lvl3pPr>
            <a:lvl4pPr algn="ctr">
              <a:defRPr sz="1000">
                <a:solidFill>
                  <a:schemeClr val="tx2"/>
                </a:solidFill>
              </a:defRPr>
            </a:lvl4pPr>
            <a:lvl5pPr algn="ctr">
              <a:defRPr sz="10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23"/>
          <p:cNvSpPr>
            <a:spLocks noGrp="1"/>
          </p:cNvSpPr>
          <p:nvPr>
            <p:ph type="body" sz="quarter" idx="26" hasCustomPrompt="1"/>
          </p:nvPr>
        </p:nvSpPr>
        <p:spPr>
          <a:xfrm>
            <a:off x="3606381" y="3363545"/>
            <a:ext cx="2440781" cy="2290313"/>
          </a:xfrm>
          <a:solidFill>
            <a:srgbClr val="FFFFFF"/>
          </a:solidFill>
          <a:ln w="19050">
            <a:solidFill>
              <a:schemeClr val="accent1"/>
            </a:solidFill>
            <a:miter lim="800000"/>
          </a:ln>
        </p:spPr>
        <p:txBody>
          <a:bodyPr/>
          <a:lstStyle>
            <a:lvl1pPr>
              <a:defRPr/>
            </a:lvl1pPr>
          </a:lstStyle>
          <a:p>
            <a:pPr lvl="0"/>
            <a:r>
              <a:rPr lang="en-US" dirty="0"/>
              <a:t>  </a:t>
            </a:r>
            <a:endParaRPr lang="en-GB" dirty="0"/>
          </a:p>
        </p:txBody>
      </p:sp>
      <p:sp>
        <p:nvSpPr>
          <p:cNvPr id="17" name="Text Placeholder 15"/>
          <p:cNvSpPr>
            <a:spLocks noGrp="1"/>
          </p:cNvSpPr>
          <p:nvPr>
            <p:ph type="body" sz="quarter" idx="27"/>
          </p:nvPr>
        </p:nvSpPr>
        <p:spPr>
          <a:xfrm>
            <a:off x="3615906" y="5144273"/>
            <a:ext cx="2421732" cy="500062"/>
          </a:xfrm>
          <a:solidFill>
            <a:schemeClr val="accent1"/>
          </a:solidFill>
        </p:spPr>
        <p:txBody>
          <a:bodyPr tIns="90000"/>
          <a:lstStyle>
            <a:lvl1pPr algn="ctr">
              <a:defRPr sz="800">
                <a:solidFill>
                  <a:schemeClr val="bg1"/>
                </a:solidFill>
              </a:defRPr>
            </a:lvl1pPr>
            <a:lvl2pPr algn="ctr">
              <a:defRPr sz="700">
                <a:solidFill>
                  <a:schemeClr val="bg1"/>
                </a:solidFill>
              </a:defRPr>
            </a:lvl2pPr>
            <a:lvl3pPr algn="ctr">
              <a:defRPr sz="600">
                <a:solidFill>
                  <a:schemeClr val="bg1"/>
                </a:solidFill>
              </a:defRPr>
            </a:lvl3pPr>
            <a:lvl4pPr algn="ctr">
              <a:defRPr sz="500">
                <a:solidFill>
                  <a:schemeClr val="bg1"/>
                </a:solidFill>
              </a:defRPr>
            </a:lvl4pPr>
            <a:lvl5pPr algn="ctr">
              <a:defRPr sz="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Picture Placeholder 18"/>
          <p:cNvSpPr>
            <a:spLocks noGrp="1"/>
          </p:cNvSpPr>
          <p:nvPr>
            <p:ph type="pic" sz="quarter" idx="28" hasCustomPrompt="1"/>
          </p:nvPr>
        </p:nvSpPr>
        <p:spPr>
          <a:xfrm>
            <a:off x="4471965" y="4313215"/>
            <a:ext cx="709613" cy="709613"/>
          </a:xfrm>
          <a:prstGeom prst="ellipse">
            <a:avLst/>
          </a:prstGeom>
          <a:solidFill>
            <a:schemeClr val="tx2"/>
          </a:solidFill>
        </p:spPr>
        <p:txBody>
          <a:bodyPr anchor="ctr"/>
          <a:lstStyle>
            <a:lvl1pPr algn="ctr">
              <a:defRPr sz="700">
                <a:solidFill>
                  <a:srgbClr val="FFFFFF"/>
                </a:solidFill>
              </a:defRPr>
            </a:lvl1pPr>
          </a:lstStyle>
          <a:p>
            <a:r>
              <a:rPr lang="en-GB" dirty="0"/>
              <a:t>Click on the icon to insert image</a:t>
            </a:r>
          </a:p>
        </p:txBody>
      </p:sp>
      <p:sp>
        <p:nvSpPr>
          <p:cNvPr id="19" name="Text Placeholder 20"/>
          <p:cNvSpPr>
            <a:spLocks noGrp="1"/>
          </p:cNvSpPr>
          <p:nvPr>
            <p:ph type="body" sz="quarter" idx="29" hasCustomPrompt="1"/>
          </p:nvPr>
        </p:nvSpPr>
        <p:spPr>
          <a:xfrm>
            <a:off x="3606381" y="3544702"/>
            <a:ext cx="2440781" cy="488320"/>
          </a:xfrm>
        </p:spPr>
        <p:txBody>
          <a:bodyPr/>
          <a:lstStyle>
            <a:lvl1pPr algn="ctr">
              <a:defRPr sz="3200" b="1">
                <a:solidFill>
                  <a:schemeClr val="tx2"/>
                </a:solidFill>
              </a:defRPr>
            </a:lvl1pPr>
            <a:lvl2pPr algn="ctr">
              <a:defRPr sz="2800" b="1"/>
            </a:lvl2pPr>
            <a:lvl3pPr algn="ctr">
              <a:defRPr sz="2400" b="1"/>
            </a:lvl3pPr>
            <a:lvl4pPr algn="ctr">
              <a:defRPr sz="2000" b="1"/>
            </a:lvl4pPr>
            <a:lvl5pPr algn="ctr">
              <a:defRPr sz="2000" b="1"/>
            </a:lvl5pPr>
          </a:lstStyle>
          <a:p>
            <a:pPr lvl="0"/>
            <a:r>
              <a:rPr lang="en-US" dirty="0"/>
              <a:t>Key Stat</a:t>
            </a:r>
            <a:endParaRPr lang="en-GB" dirty="0"/>
          </a:p>
        </p:txBody>
      </p:sp>
      <p:sp>
        <p:nvSpPr>
          <p:cNvPr id="20" name="Text Placeholder 15" hidden="1"/>
          <p:cNvSpPr>
            <a:spLocks noGrp="1"/>
          </p:cNvSpPr>
          <p:nvPr>
            <p:ph type="body" sz="quarter" idx="30"/>
          </p:nvPr>
        </p:nvSpPr>
        <p:spPr>
          <a:xfrm>
            <a:off x="3606381" y="4013178"/>
            <a:ext cx="2440781" cy="300038"/>
          </a:xfrm>
          <a:noFill/>
        </p:spPr>
        <p:txBody>
          <a:bodyPr tIns="46800"/>
          <a:lstStyle>
            <a:lvl1pPr algn="ctr">
              <a:defRPr sz="1200">
                <a:solidFill>
                  <a:schemeClr val="tx2"/>
                </a:solidFill>
              </a:defRPr>
            </a:lvl1pPr>
            <a:lvl2pPr algn="ctr">
              <a:defRPr sz="1100">
                <a:solidFill>
                  <a:schemeClr val="tx2"/>
                </a:solidFill>
              </a:defRPr>
            </a:lvl2pPr>
            <a:lvl3pPr algn="ctr">
              <a:defRPr sz="1050">
                <a:solidFill>
                  <a:schemeClr val="tx2"/>
                </a:solidFill>
              </a:defRPr>
            </a:lvl3pPr>
            <a:lvl4pPr algn="ctr">
              <a:defRPr sz="1000">
                <a:solidFill>
                  <a:schemeClr val="tx2"/>
                </a:solidFill>
              </a:defRPr>
            </a:lvl4pPr>
            <a:lvl5pPr algn="ctr">
              <a:defRPr sz="10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3"/>
          <p:cNvSpPr>
            <a:spLocks noGrp="1"/>
          </p:cNvSpPr>
          <p:nvPr>
            <p:ph type="body" sz="quarter" idx="31" hasCustomPrompt="1"/>
          </p:nvPr>
        </p:nvSpPr>
        <p:spPr>
          <a:xfrm>
            <a:off x="6168426" y="3363545"/>
            <a:ext cx="2440781" cy="2290313"/>
          </a:xfrm>
          <a:solidFill>
            <a:srgbClr val="FFFFFF"/>
          </a:solidFill>
          <a:ln w="19050">
            <a:solidFill>
              <a:schemeClr val="accent1"/>
            </a:solidFill>
            <a:miter lim="800000"/>
          </a:ln>
        </p:spPr>
        <p:txBody>
          <a:bodyPr/>
          <a:lstStyle>
            <a:lvl1pPr>
              <a:defRPr/>
            </a:lvl1pPr>
          </a:lstStyle>
          <a:p>
            <a:pPr lvl="0"/>
            <a:r>
              <a:rPr lang="en-US" dirty="0"/>
              <a:t>  </a:t>
            </a:r>
            <a:endParaRPr lang="en-GB" dirty="0"/>
          </a:p>
        </p:txBody>
      </p:sp>
      <p:sp>
        <p:nvSpPr>
          <p:cNvPr id="22" name="Text Placeholder 15"/>
          <p:cNvSpPr>
            <a:spLocks noGrp="1"/>
          </p:cNvSpPr>
          <p:nvPr>
            <p:ph type="body" sz="quarter" idx="32"/>
          </p:nvPr>
        </p:nvSpPr>
        <p:spPr>
          <a:xfrm>
            <a:off x="6177951" y="5144273"/>
            <a:ext cx="2421732" cy="500062"/>
          </a:xfrm>
          <a:solidFill>
            <a:schemeClr val="accent1"/>
          </a:solidFill>
        </p:spPr>
        <p:txBody>
          <a:bodyPr tIns="90000"/>
          <a:lstStyle>
            <a:lvl1pPr algn="ctr">
              <a:defRPr sz="800">
                <a:solidFill>
                  <a:schemeClr val="bg1"/>
                </a:solidFill>
              </a:defRPr>
            </a:lvl1pPr>
            <a:lvl2pPr algn="ctr">
              <a:defRPr sz="700">
                <a:solidFill>
                  <a:schemeClr val="bg1"/>
                </a:solidFill>
              </a:defRPr>
            </a:lvl2pPr>
            <a:lvl3pPr algn="ctr">
              <a:defRPr sz="600">
                <a:solidFill>
                  <a:schemeClr val="bg1"/>
                </a:solidFill>
              </a:defRPr>
            </a:lvl3pPr>
            <a:lvl4pPr algn="ctr">
              <a:defRPr sz="500">
                <a:solidFill>
                  <a:schemeClr val="bg1"/>
                </a:solidFill>
              </a:defRPr>
            </a:lvl4pPr>
            <a:lvl5pPr algn="ctr">
              <a:defRPr sz="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Picture Placeholder 18"/>
          <p:cNvSpPr>
            <a:spLocks noGrp="1"/>
          </p:cNvSpPr>
          <p:nvPr>
            <p:ph type="pic" sz="quarter" idx="33" hasCustomPrompt="1"/>
          </p:nvPr>
        </p:nvSpPr>
        <p:spPr>
          <a:xfrm>
            <a:off x="7034010" y="4313215"/>
            <a:ext cx="709613" cy="709613"/>
          </a:xfrm>
          <a:prstGeom prst="ellipse">
            <a:avLst/>
          </a:prstGeom>
          <a:solidFill>
            <a:schemeClr val="tx2"/>
          </a:solidFill>
        </p:spPr>
        <p:txBody>
          <a:bodyPr anchor="ctr"/>
          <a:lstStyle>
            <a:lvl1pPr algn="ctr">
              <a:defRPr sz="700">
                <a:solidFill>
                  <a:srgbClr val="FFFFFF"/>
                </a:solidFill>
              </a:defRPr>
            </a:lvl1pPr>
          </a:lstStyle>
          <a:p>
            <a:r>
              <a:rPr lang="en-GB" dirty="0"/>
              <a:t>Click on the icon to insert image</a:t>
            </a:r>
          </a:p>
        </p:txBody>
      </p:sp>
      <p:sp>
        <p:nvSpPr>
          <p:cNvPr id="24" name="Text Placeholder 20"/>
          <p:cNvSpPr>
            <a:spLocks noGrp="1"/>
          </p:cNvSpPr>
          <p:nvPr>
            <p:ph type="body" sz="quarter" idx="34" hasCustomPrompt="1"/>
          </p:nvPr>
        </p:nvSpPr>
        <p:spPr>
          <a:xfrm>
            <a:off x="6168426" y="3544702"/>
            <a:ext cx="2440781" cy="488320"/>
          </a:xfrm>
        </p:spPr>
        <p:txBody>
          <a:bodyPr/>
          <a:lstStyle>
            <a:lvl1pPr algn="ctr">
              <a:defRPr sz="3200" b="1">
                <a:solidFill>
                  <a:schemeClr val="tx2"/>
                </a:solidFill>
              </a:defRPr>
            </a:lvl1pPr>
            <a:lvl2pPr algn="ctr">
              <a:defRPr sz="2800" b="1"/>
            </a:lvl2pPr>
            <a:lvl3pPr algn="ctr">
              <a:defRPr sz="2400" b="1"/>
            </a:lvl3pPr>
            <a:lvl4pPr algn="ctr">
              <a:defRPr sz="2000" b="1"/>
            </a:lvl4pPr>
            <a:lvl5pPr algn="ctr">
              <a:defRPr sz="2000" b="1"/>
            </a:lvl5pPr>
          </a:lstStyle>
          <a:p>
            <a:pPr lvl="0"/>
            <a:r>
              <a:rPr lang="en-US" dirty="0"/>
              <a:t>Key Stat</a:t>
            </a:r>
            <a:endParaRPr lang="en-GB" dirty="0"/>
          </a:p>
        </p:txBody>
      </p:sp>
      <p:sp>
        <p:nvSpPr>
          <p:cNvPr id="25" name="Text Placeholder 15" hidden="1"/>
          <p:cNvSpPr>
            <a:spLocks noGrp="1"/>
          </p:cNvSpPr>
          <p:nvPr>
            <p:ph type="body" sz="quarter" idx="35"/>
          </p:nvPr>
        </p:nvSpPr>
        <p:spPr>
          <a:xfrm>
            <a:off x="6168426" y="4013178"/>
            <a:ext cx="2440781" cy="300038"/>
          </a:xfrm>
          <a:noFill/>
        </p:spPr>
        <p:txBody>
          <a:bodyPr tIns="46800"/>
          <a:lstStyle>
            <a:lvl1pPr algn="ctr">
              <a:defRPr sz="1200">
                <a:solidFill>
                  <a:schemeClr val="tx2"/>
                </a:solidFill>
              </a:defRPr>
            </a:lvl1pPr>
            <a:lvl2pPr algn="ctr">
              <a:defRPr sz="1100">
                <a:solidFill>
                  <a:schemeClr val="tx2"/>
                </a:solidFill>
              </a:defRPr>
            </a:lvl2pPr>
            <a:lvl3pPr algn="ctr">
              <a:defRPr sz="1050">
                <a:solidFill>
                  <a:schemeClr val="tx2"/>
                </a:solidFill>
              </a:defRPr>
            </a:lvl3pPr>
            <a:lvl4pPr algn="ctr">
              <a:defRPr sz="1000">
                <a:solidFill>
                  <a:schemeClr val="tx2"/>
                </a:solidFill>
              </a:defRPr>
            </a:lvl4pPr>
            <a:lvl5pPr algn="ctr">
              <a:defRPr sz="10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3"/>
          <p:cNvSpPr>
            <a:spLocks noGrp="1"/>
          </p:cNvSpPr>
          <p:nvPr>
            <p:ph type="body" sz="quarter" idx="36" hasCustomPrompt="1"/>
          </p:nvPr>
        </p:nvSpPr>
        <p:spPr>
          <a:xfrm>
            <a:off x="8730471" y="3363545"/>
            <a:ext cx="2440781" cy="2290313"/>
          </a:xfrm>
          <a:solidFill>
            <a:srgbClr val="FFFFFF"/>
          </a:solidFill>
          <a:ln w="19050">
            <a:solidFill>
              <a:schemeClr val="accent1"/>
            </a:solidFill>
            <a:miter lim="800000"/>
          </a:ln>
        </p:spPr>
        <p:txBody>
          <a:bodyPr/>
          <a:lstStyle>
            <a:lvl1pPr>
              <a:defRPr/>
            </a:lvl1pPr>
          </a:lstStyle>
          <a:p>
            <a:pPr lvl="0"/>
            <a:r>
              <a:rPr lang="en-US" dirty="0"/>
              <a:t>  </a:t>
            </a:r>
            <a:endParaRPr lang="en-GB" dirty="0"/>
          </a:p>
        </p:txBody>
      </p:sp>
      <p:sp>
        <p:nvSpPr>
          <p:cNvPr id="27" name="Text Placeholder 15"/>
          <p:cNvSpPr>
            <a:spLocks noGrp="1"/>
          </p:cNvSpPr>
          <p:nvPr>
            <p:ph type="body" sz="quarter" idx="37"/>
          </p:nvPr>
        </p:nvSpPr>
        <p:spPr>
          <a:xfrm>
            <a:off x="8739996" y="5144273"/>
            <a:ext cx="2421732" cy="500062"/>
          </a:xfrm>
          <a:solidFill>
            <a:schemeClr val="accent1"/>
          </a:solidFill>
        </p:spPr>
        <p:txBody>
          <a:bodyPr tIns="90000"/>
          <a:lstStyle>
            <a:lvl1pPr algn="ctr">
              <a:defRPr sz="800">
                <a:solidFill>
                  <a:schemeClr val="bg1"/>
                </a:solidFill>
              </a:defRPr>
            </a:lvl1pPr>
            <a:lvl2pPr algn="ctr">
              <a:defRPr sz="700">
                <a:solidFill>
                  <a:schemeClr val="bg1"/>
                </a:solidFill>
              </a:defRPr>
            </a:lvl2pPr>
            <a:lvl3pPr algn="ctr">
              <a:defRPr sz="600">
                <a:solidFill>
                  <a:schemeClr val="bg1"/>
                </a:solidFill>
              </a:defRPr>
            </a:lvl3pPr>
            <a:lvl4pPr algn="ctr">
              <a:defRPr sz="500">
                <a:solidFill>
                  <a:schemeClr val="bg1"/>
                </a:solidFill>
              </a:defRPr>
            </a:lvl4pPr>
            <a:lvl5pPr algn="ctr">
              <a:defRPr sz="5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Picture Placeholder 18"/>
          <p:cNvSpPr>
            <a:spLocks noGrp="1"/>
          </p:cNvSpPr>
          <p:nvPr>
            <p:ph type="pic" sz="quarter" idx="38" hasCustomPrompt="1"/>
          </p:nvPr>
        </p:nvSpPr>
        <p:spPr>
          <a:xfrm>
            <a:off x="9596055" y="4313215"/>
            <a:ext cx="709613" cy="709613"/>
          </a:xfrm>
          <a:prstGeom prst="ellipse">
            <a:avLst/>
          </a:prstGeom>
          <a:solidFill>
            <a:schemeClr val="tx2"/>
          </a:solidFill>
        </p:spPr>
        <p:txBody>
          <a:bodyPr anchor="ctr"/>
          <a:lstStyle>
            <a:lvl1pPr algn="ctr">
              <a:defRPr sz="700">
                <a:solidFill>
                  <a:srgbClr val="FFFFFF"/>
                </a:solidFill>
              </a:defRPr>
            </a:lvl1pPr>
          </a:lstStyle>
          <a:p>
            <a:r>
              <a:rPr lang="en-GB" dirty="0"/>
              <a:t>Click on the icon to insert image</a:t>
            </a:r>
          </a:p>
        </p:txBody>
      </p:sp>
      <p:sp>
        <p:nvSpPr>
          <p:cNvPr id="29" name="Text Placeholder 20"/>
          <p:cNvSpPr>
            <a:spLocks noGrp="1"/>
          </p:cNvSpPr>
          <p:nvPr>
            <p:ph type="body" sz="quarter" idx="39" hasCustomPrompt="1"/>
          </p:nvPr>
        </p:nvSpPr>
        <p:spPr>
          <a:xfrm>
            <a:off x="8730471" y="3544702"/>
            <a:ext cx="2440781" cy="488320"/>
          </a:xfrm>
        </p:spPr>
        <p:txBody>
          <a:bodyPr/>
          <a:lstStyle>
            <a:lvl1pPr algn="ctr">
              <a:defRPr sz="3200" b="1">
                <a:solidFill>
                  <a:schemeClr val="tx2"/>
                </a:solidFill>
              </a:defRPr>
            </a:lvl1pPr>
            <a:lvl2pPr algn="ctr">
              <a:defRPr sz="2800" b="1"/>
            </a:lvl2pPr>
            <a:lvl3pPr algn="ctr">
              <a:defRPr sz="2400" b="1"/>
            </a:lvl3pPr>
            <a:lvl4pPr algn="ctr">
              <a:defRPr sz="2000" b="1"/>
            </a:lvl4pPr>
            <a:lvl5pPr algn="ctr">
              <a:defRPr sz="2000" b="1"/>
            </a:lvl5pPr>
          </a:lstStyle>
          <a:p>
            <a:pPr lvl="0"/>
            <a:r>
              <a:rPr lang="en-US" dirty="0"/>
              <a:t>Key Stat</a:t>
            </a:r>
            <a:endParaRPr lang="en-GB" dirty="0"/>
          </a:p>
        </p:txBody>
      </p:sp>
      <p:sp>
        <p:nvSpPr>
          <p:cNvPr id="30" name="Text Placeholder 15" hidden="1"/>
          <p:cNvSpPr>
            <a:spLocks noGrp="1"/>
          </p:cNvSpPr>
          <p:nvPr>
            <p:ph type="body" sz="quarter" idx="40"/>
          </p:nvPr>
        </p:nvSpPr>
        <p:spPr>
          <a:xfrm>
            <a:off x="8730471" y="4013178"/>
            <a:ext cx="2440781" cy="300038"/>
          </a:xfrm>
          <a:noFill/>
        </p:spPr>
        <p:txBody>
          <a:bodyPr tIns="46800"/>
          <a:lstStyle>
            <a:lvl1pPr algn="ctr">
              <a:defRPr sz="1200">
                <a:solidFill>
                  <a:schemeClr val="tx2"/>
                </a:solidFill>
              </a:defRPr>
            </a:lvl1pPr>
            <a:lvl2pPr algn="ctr">
              <a:defRPr sz="1100">
                <a:solidFill>
                  <a:schemeClr val="tx2"/>
                </a:solidFill>
              </a:defRPr>
            </a:lvl2pPr>
            <a:lvl3pPr algn="ctr">
              <a:defRPr sz="1050">
                <a:solidFill>
                  <a:schemeClr val="tx2"/>
                </a:solidFill>
              </a:defRPr>
            </a:lvl3pPr>
            <a:lvl4pPr algn="ctr">
              <a:defRPr sz="1000">
                <a:solidFill>
                  <a:schemeClr val="tx2"/>
                </a:solidFill>
              </a:defRPr>
            </a:lvl4pPr>
            <a:lvl5pPr algn="ct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1" name="Group 30"/>
          <p:cNvGrpSpPr/>
          <p:nvPr userDrawn="1"/>
        </p:nvGrpSpPr>
        <p:grpSpPr>
          <a:xfrm>
            <a:off x="-3627175" y="0"/>
            <a:ext cx="3507559" cy="4472103"/>
            <a:chOff x="838198" y="1150069"/>
            <a:chExt cx="3507559" cy="4472103"/>
          </a:xfrm>
        </p:grpSpPr>
        <p:sp>
          <p:nvSpPr>
            <p:cNvPr id="32" name="Rectangle 31"/>
            <p:cNvSpPr/>
            <p:nvPr/>
          </p:nvSpPr>
          <p:spPr>
            <a:xfrm>
              <a:off x="838200" y="1150069"/>
              <a:ext cx="3507557" cy="4472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TextBox 32"/>
            <p:cNvSpPr txBox="1"/>
            <p:nvPr/>
          </p:nvSpPr>
          <p:spPr>
            <a:xfrm>
              <a:off x="838200" y="1225485"/>
              <a:ext cx="3507557" cy="369332"/>
            </a:xfrm>
            <a:prstGeom prst="rect">
              <a:avLst/>
            </a:prstGeom>
            <a:noFill/>
          </p:spPr>
          <p:txBody>
            <a:bodyPr wrap="square" rtlCol="0">
              <a:spAutoFit/>
            </a:bodyPr>
            <a:lstStyle/>
            <a:p>
              <a:pPr algn="ctr"/>
              <a:r>
                <a:rPr lang="en-GB" b="1" dirty="0">
                  <a:solidFill>
                    <a:schemeClr val="tx1"/>
                  </a:solidFill>
                  <a:latin typeface="+mj-lt"/>
                </a:rPr>
                <a:t>How to insert an icon</a:t>
              </a:r>
            </a:p>
          </p:txBody>
        </p:sp>
        <p:sp>
          <p:nvSpPr>
            <p:cNvPr id="34" name="Rectangle 33"/>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5" name="TextBox 34"/>
            <p:cNvSpPr txBox="1"/>
            <p:nvPr/>
          </p:nvSpPr>
          <p:spPr>
            <a:xfrm>
              <a:off x="838200" y="1867808"/>
              <a:ext cx="3410736" cy="738664"/>
            </a:xfrm>
            <a:prstGeom prst="rect">
              <a:avLst/>
            </a:prstGeom>
            <a:noFill/>
          </p:spPr>
          <p:txBody>
            <a:bodyPr wrap="square" rtlCol="0">
              <a:spAutoFit/>
            </a:bodyPr>
            <a:lstStyle/>
            <a:p>
              <a:r>
                <a:rPr lang="en-GB" sz="1400" b="1" dirty="0">
                  <a:solidFill>
                    <a:schemeClr val="tx1"/>
                  </a:solidFill>
                </a:rPr>
                <a:t>1. </a:t>
              </a:r>
              <a:r>
                <a:rPr lang="en-GB" sz="1400" dirty="0">
                  <a:solidFill>
                    <a:schemeClr val="tx1"/>
                  </a:solidFill>
                </a:rPr>
                <a:t>Click on the </a:t>
              </a:r>
              <a:r>
                <a:rPr lang="en-GB" sz="1400" b="1" dirty="0">
                  <a:solidFill>
                    <a:schemeClr val="tx1"/>
                  </a:solidFill>
                </a:rPr>
                <a:t>icon</a:t>
              </a:r>
              <a:r>
                <a:rPr lang="en-GB" sz="1400" dirty="0">
                  <a:solidFill>
                    <a:schemeClr val="tx1"/>
                  </a:solidFill>
                </a:rPr>
                <a:t> in the middle of the placeholder and choose the image from your computer.</a:t>
              </a:r>
            </a:p>
          </p:txBody>
        </p:sp>
        <p:sp>
          <p:nvSpPr>
            <p:cNvPr id="36" name="TextBox 35"/>
            <p:cNvSpPr txBox="1"/>
            <p:nvPr/>
          </p:nvSpPr>
          <p:spPr>
            <a:xfrm>
              <a:off x="838199" y="2650785"/>
              <a:ext cx="3507557" cy="523220"/>
            </a:xfrm>
            <a:prstGeom prst="rect">
              <a:avLst/>
            </a:prstGeom>
            <a:noFill/>
          </p:spPr>
          <p:txBody>
            <a:bodyPr wrap="square" rtlCol="0">
              <a:spAutoFit/>
            </a:bodyPr>
            <a:lstStyle/>
            <a:p>
              <a:r>
                <a:rPr lang="en-GB" sz="1400" b="1" dirty="0">
                  <a:solidFill>
                    <a:schemeClr val="tx1"/>
                  </a:solidFill>
                </a:rPr>
                <a:t>2. </a:t>
              </a:r>
              <a:r>
                <a:rPr lang="en-GB" sz="1400" dirty="0">
                  <a:solidFill>
                    <a:schemeClr val="tx1"/>
                  </a:solidFill>
                </a:rPr>
                <a:t>Click on the </a:t>
              </a:r>
              <a:r>
                <a:rPr lang="en-GB" sz="1400" b="1" dirty="0">
                  <a:solidFill>
                    <a:schemeClr val="tx1"/>
                  </a:solidFill>
                </a:rPr>
                <a:t>Format Picture </a:t>
              </a:r>
              <a:r>
                <a:rPr lang="en-GB" sz="1400" dirty="0">
                  <a:solidFill>
                    <a:schemeClr val="tx1"/>
                  </a:solidFill>
                </a:rPr>
                <a:t>tab in the ribbon and use the tools to edit the image.</a:t>
              </a:r>
            </a:p>
          </p:txBody>
        </p:sp>
        <p:sp>
          <p:nvSpPr>
            <p:cNvPr id="37" name="TextBox 36"/>
            <p:cNvSpPr txBox="1"/>
            <p:nvPr/>
          </p:nvSpPr>
          <p:spPr>
            <a:xfrm>
              <a:off x="838198" y="3236009"/>
              <a:ext cx="3507557" cy="1169551"/>
            </a:xfrm>
            <a:prstGeom prst="rect">
              <a:avLst/>
            </a:prstGeom>
            <a:noFill/>
          </p:spPr>
          <p:txBody>
            <a:bodyPr wrap="square" rtlCol="0">
              <a:spAutoFit/>
            </a:bodyPr>
            <a:lstStyle/>
            <a:p>
              <a:r>
                <a:rPr lang="en-GB" sz="1400" b="1" dirty="0">
                  <a:solidFill>
                    <a:schemeClr val="tx1"/>
                  </a:solidFill>
                </a:rPr>
                <a:t>3. </a:t>
              </a:r>
              <a:r>
                <a:rPr lang="en-GB" sz="1400" dirty="0">
                  <a:solidFill>
                    <a:schemeClr val="tx1"/>
                  </a:solidFill>
                </a:rPr>
                <a:t>Choose </a:t>
              </a:r>
              <a:r>
                <a:rPr lang="en-GB" sz="1400" b="1" dirty="0">
                  <a:solidFill>
                    <a:schemeClr val="tx1"/>
                  </a:solidFill>
                </a:rPr>
                <a:t>Crop</a:t>
              </a:r>
              <a:r>
                <a:rPr lang="en-GB" sz="1400" dirty="0">
                  <a:solidFill>
                    <a:schemeClr val="tx1"/>
                  </a:solidFill>
                </a:rPr>
                <a:t> to resize and move the image within the placeholder, using the white circles in the corners of the image. Click on the drop down arrow and choose </a:t>
              </a:r>
              <a:r>
                <a:rPr lang="en-GB" sz="1400" b="1" dirty="0">
                  <a:solidFill>
                    <a:schemeClr val="tx1"/>
                  </a:solidFill>
                </a:rPr>
                <a:t>Fit</a:t>
              </a:r>
              <a:r>
                <a:rPr lang="en-GB" sz="1400" dirty="0">
                  <a:solidFill>
                    <a:schemeClr val="tx1"/>
                  </a:solidFill>
                </a:rPr>
                <a:t> to fit the image to the placeholder.</a:t>
              </a:r>
            </a:p>
          </p:txBody>
        </p:sp>
        <p:sp>
          <p:nvSpPr>
            <p:cNvPr id="38" name="TextBox 37"/>
            <p:cNvSpPr txBox="1"/>
            <p:nvPr/>
          </p:nvSpPr>
          <p:spPr>
            <a:xfrm>
              <a:off x="838199" y="4448000"/>
              <a:ext cx="3507557" cy="523220"/>
            </a:xfrm>
            <a:prstGeom prst="rect">
              <a:avLst/>
            </a:prstGeom>
            <a:noFill/>
          </p:spPr>
          <p:txBody>
            <a:bodyPr wrap="square" rtlCol="0">
              <a:spAutoFit/>
            </a:bodyPr>
            <a:lstStyle/>
            <a:p>
              <a:r>
                <a:rPr lang="en-GB" sz="1400" b="1" dirty="0">
                  <a:solidFill>
                    <a:schemeClr val="tx1"/>
                  </a:solidFill>
                </a:rPr>
                <a:t>4. </a:t>
              </a:r>
              <a:r>
                <a:rPr lang="en-GB" sz="1400" dirty="0">
                  <a:solidFill>
                    <a:schemeClr val="tx1"/>
                  </a:solidFill>
                </a:rPr>
                <a:t>Choose </a:t>
              </a:r>
              <a:r>
                <a:rPr lang="en-GB" sz="1400" b="1" dirty="0">
                  <a:solidFill>
                    <a:schemeClr val="tx1"/>
                  </a:solidFill>
                </a:rPr>
                <a:t>Picture Colour</a:t>
              </a:r>
              <a:r>
                <a:rPr lang="en-GB" sz="1400" dirty="0">
                  <a:solidFill>
                    <a:schemeClr val="tx1"/>
                  </a:solidFill>
                </a:rPr>
                <a:t> to adjust the Saturation, Tone, and Colour.</a:t>
              </a:r>
            </a:p>
          </p:txBody>
        </p:sp>
        <p:sp>
          <p:nvSpPr>
            <p:cNvPr id="39" name="TextBox 38"/>
            <p:cNvSpPr txBox="1"/>
            <p:nvPr/>
          </p:nvSpPr>
          <p:spPr>
            <a:xfrm>
              <a:off x="838199" y="5039938"/>
              <a:ext cx="3507557" cy="523220"/>
            </a:xfrm>
            <a:prstGeom prst="rect">
              <a:avLst/>
            </a:prstGeom>
            <a:noFill/>
          </p:spPr>
          <p:txBody>
            <a:bodyPr wrap="square" rtlCol="0">
              <a:spAutoFit/>
            </a:bodyPr>
            <a:lstStyle/>
            <a:p>
              <a:r>
                <a:rPr lang="en-GB" sz="1400" b="1" dirty="0">
                  <a:solidFill>
                    <a:schemeClr val="tx1"/>
                  </a:solidFill>
                </a:rPr>
                <a:t>5. </a:t>
              </a:r>
              <a:r>
                <a:rPr lang="en-GB" sz="1400" dirty="0">
                  <a:solidFill>
                    <a:schemeClr val="tx1"/>
                  </a:solidFill>
                </a:rPr>
                <a:t>Choose </a:t>
              </a:r>
              <a:r>
                <a:rPr lang="en-GB" sz="1400" b="1" dirty="0">
                  <a:solidFill>
                    <a:schemeClr val="tx1"/>
                  </a:solidFill>
                </a:rPr>
                <a:t>Picture Correction</a:t>
              </a:r>
              <a:r>
                <a:rPr lang="en-GB" sz="1400" dirty="0">
                  <a:solidFill>
                    <a:schemeClr val="tx1"/>
                  </a:solidFill>
                </a:rPr>
                <a:t> to adjust the Sharpness, Brightness, and Contrast.</a:t>
              </a:r>
            </a:p>
          </p:txBody>
        </p:sp>
      </p:grpSp>
      <p:sp>
        <p:nvSpPr>
          <p:cNvPr id="3" name="Title 2"/>
          <p:cNvSpPr>
            <a:spLocks noGrp="1"/>
          </p:cNvSpPr>
          <p:nvPr>
            <p:ph type="title"/>
          </p:nvPr>
        </p:nvSpPr>
        <p:spPr/>
        <p:txBody>
          <a:bodyPr/>
          <a:lstStyle>
            <a:lvl1pPr algn="ctr">
              <a:defRPr/>
            </a:lvl1pPr>
          </a:lstStyle>
          <a:p>
            <a:r>
              <a:rPr lang="en-US"/>
              <a:t>Click to edit Master title style</a:t>
            </a:r>
            <a:endParaRPr lang="en-GB"/>
          </a:p>
        </p:txBody>
      </p:sp>
      <p:pic>
        <p:nvPicPr>
          <p:cNvPr id="44" name="Picture 43">
            <a:extLst>
              <a:ext uri="{FF2B5EF4-FFF2-40B4-BE49-F238E27FC236}">
                <a16:creationId xmlns:a16="http://schemas.microsoft.com/office/drawing/2014/main" id="{F934CA0C-A562-463C-880D-E2266620D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072" y="176695"/>
            <a:ext cx="458009" cy="405466"/>
          </a:xfrm>
          <a:prstGeom prst="rect">
            <a:avLst/>
          </a:prstGeom>
        </p:spPr>
      </p:pic>
      <p:sp>
        <p:nvSpPr>
          <p:cNvPr id="45" name="Rectangle 44">
            <a:hlinkClick r:id="rId4" action="ppaction://hlinksldjump"/>
            <a:extLst>
              <a:ext uri="{FF2B5EF4-FFF2-40B4-BE49-F238E27FC236}">
                <a16:creationId xmlns:a16="http://schemas.microsoft.com/office/drawing/2014/main" id="{F0E431DC-ABCB-4820-8558-25EFB3E63D8D}"/>
              </a:ext>
            </a:extLst>
          </p:cNvPr>
          <p:cNvSpPr/>
          <p:nvPr userDrawn="1"/>
        </p:nvSpPr>
        <p:spPr>
          <a:xfrm>
            <a:off x="14419" y="0"/>
            <a:ext cx="827314" cy="771524"/>
          </a:xfrm>
          <a:prstGeom prst="rect">
            <a:avLst/>
          </a:prstGeom>
          <a:solidFill>
            <a:schemeClr val="accent3">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Tree>
    <p:custDataLst>
      <p:tags r:id="rId1"/>
    </p:custDataLst>
    <p:extLst>
      <p:ext uri="{BB962C8B-B14F-4D97-AF65-F5344CB8AC3E}">
        <p14:creationId xmlns:p14="http://schemas.microsoft.com/office/powerpoint/2010/main" val="3709391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tmplLst>
          <p:tmpl>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bldP spid="19" grpId="0">
        <p:tmplLst>
          <p:tmpl>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tmplLst>
          <p:tmpl>
            <p:tnLst>
              <p:par>
                <p:cTn presetID="10" presetClass="entr" presetSubtype="0" fill="hold" nodeType="withEffect">
                  <p:stCondLst>
                    <p:cond delay="7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tmplLst>
          <p:tmpl>
            <p:tnLst>
              <p:par>
                <p:cTn presetID="10" presetClass="entr" presetSubtype="0" fill="hold" nodeType="withEffect">
                  <p:stCondLst>
                    <p:cond delay="7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p:tmplLst>
          <p:tmpl>
            <p:tnLst>
              <p:par>
                <p:cTn presetID="10" presetClass="entr" presetSubtype="0" fill="hold" nodeType="withEffect">
                  <p:stCondLst>
                    <p:cond delay="7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7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68349"/>
            <a:ext cx="10363200" cy="946151"/>
          </a:xfrm>
          <a:prstGeom prst="rect">
            <a:avLst/>
          </a:prstGeom>
        </p:spPr>
        <p:txBody>
          <a:bodyPr vert="horz" lIns="91440" tIns="45720" rIns="91440" bIns="45720" rtlCol="0" anchor="b">
            <a:noAutofit/>
          </a:bodyPr>
          <a:lstStyle/>
          <a:p>
            <a:r>
              <a:rPr lang="en-US" dirty="0"/>
              <a:t>Click to edit Master title style</a:t>
            </a:r>
            <a:endParaRPr lang="en-GB" dirty="0"/>
          </a:p>
        </p:txBody>
      </p:sp>
      <p:sp>
        <p:nvSpPr>
          <p:cNvPr id="3" name="Text Placeholder 2"/>
          <p:cNvSpPr>
            <a:spLocks noGrp="1"/>
          </p:cNvSpPr>
          <p:nvPr>
            <p:ph type="body" idx="1"/>
          </p:nvPr>
        </p:nvSpPr>
        <p:spPr>
          <a:xfrm>
            <a:off x="914400" y="2492374"/>
            <a:ext cx="10363200" cy="38528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467475"/>
            <a:ext cx="2743200" cy="3905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D9E69-3166-4483-9042-E308E7BD7DF3}" type="datetime1">
              <a:rPr lang="en-GB" smtClean="0"/>
              <a:t>24/03/2021</a:t>
            </a:fld>
            <a:endParaRPr lang="en-GB" dirty="0"/>
          </a:p>
        </p:txBody>
      </p:sp>
      <p:sp>
        <p:nvSpPr>
          <p:cNvPr id="5" name="Footer Placeholder 4"/>
          <p:cNvSpPr>
            <a:spLocks noGrp="1"/>
          </p:cNvSpPr>
          <p:nvPr>
            <p:ph type="ftr" sz="quarter" idx="3"/>
          </p:nvPr>
        </p:nvSpPr>
        <p:spPr>
          <a:xfrm>
            <a:off x="4038600" y="6467475"/>
            <a:ext cx="4114800" cy="3905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161916" y="6467475"/>
            <a:ext cx="1628637" cy="390524"/>
          </a:xfrm>
          <a:prstGeom prst="rect">
            <a:avLst/>
          </a:prstGeom>
        </p:spPr>
        <p:txBody>
          <a:bodyPr vert="horz" lIns="91440" tIns="45720" rIns="91440" bIns="45720" rtlCol="0" anchor="ctr"/>
          <a:lstStyle>
            <a:lvl1pPr algn="r">
              <a:defRPr sz="1600">
                <a:solidFill>
                  <a:srgbClr val="FFFFFF"/>
                </a:solidFill>
              </a:defRPr>
            </a:lvl1pPr>
          </a:lstStyle>
          <a:p>
            <a:fld id="{63FA1DD6-042A-49F4-B0CB-9F98D0703BA2}" type="slidenum">
              <a:rPr lang="en-GB" smtClean="0"/>
              <a:pPr/>
              <a:t>‹#›</a:t>
            </a:fld>
            <a:endParaRPr lang="en-GB" dirty="0"/>
          </a:p>
        </p:txBody>
      </p:sp>
      <p:sp>
        <p:nvSpPr>
          <p:cNvPr id="16" name="Rectangle 15"/>
          <p:cNvSpPr/>
          <p:nvPr userDrawn="1"/>
        </p:nvSpPr>
        <p:spPr>
          <a:xfrm>
            <a:off x="11790554" y="6669032"/>
            <a:ext cx="144000" cy="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21"/>
    </p:custDataLst>
    <p:extLst>
      <p:ext uri="{BB962C8B-B14F-4D97-AF65-F5344CB8AC3E}">
        <p14:creationId xmlns:p14="http://schemas.microsoft.com/office/powerpoint/2010/main" val="76403207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ransition>
    <p:fade/>
  </p:transition>
  <p:hf hdr="0" ftr="0" dt="0"/>
  <p:txStyles>
    <p:titleStyle>
      <a:lvl1pPr algn="l" defTabSz="914400" rtl="0" eaLnBrk="1" latinLnBrk="0" hangingPunct="1">
        <a:lnSpc>
          <a:spcPct val="90000"/>
        </a:lnSpc>
        <a:spcBef>
          <a:spcPts val="0"/>
        </a:spcBef>
        <a:spcAft>
          <a:spcPts val="600"/>
        </a:spcAft>
        <a:buNone/>
        <a:defRPr sz="36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200" kern="1200">
          <a:solidFill>
            <a:schemeClr val="tx2"/>
          </a:solidFill>
          <a:latin typeface="+mn-lt"/>
          <a:ea typeface="+mn-ea"/>
          <a:cs typeface="+mn-cs"/>
        </a:defRPr>
      </a:lvl1pPr>
      <a:lvl2pPr marL="265113" indent="-180975"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2"/>
          </a:solidFill>
          <a:latin typeface="+mn-lt"/>
          <a:ea typeface="+mn-ea"/>
          <a:cs typeface="+mn-cs"/>
        </a:defRPr>
      </a:lvl2pPr>
      <a:lvl3pPr marL="361950" indent="-180975"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3pPr>
      <a:lvl4pPr marL="446088" indent="-180975" algn="l" defTabSz="914400" rtl="0" eaLnBrk="1" latinLnBrk="0" hangingPunct="1">
        <a:lnSpc>
          <a:spcPct val="9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4pPr>
      <a:lvl5pPr marL="542925" indent="-180975" algn="l" defTabSz="914400" rtl="0" eaLnBrk="1" latinLnBrk="0" hangingPunct="1">
        <a:lnSpc>
          <a:spcPct val="9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13">
          <p15:clr>
            <a:srgbClr val="5ACBF0"/>
          </p15:clr>
        </p15:guide>
        <p15:guide id="2" orient="horz" pos="2160">
          <p15:clr>
            <a:srgbClr val="547EBF"/>
          </p15:clr>
        </p15:guide>
        <p15:guide id="3" pos="642">
          <p15:clr>
            <a:srgbClr val="5ACBF0"/>
          </p15:clr>
        </p15:guide>
        <p15:guide id="4" pos="75">
          <p15:clr>
            <a:srgbClr val="5ACBF0"/>
          </p15:clr>
        </p15:guide>
        <p15:guide id="5" pos="7605">
          <p15:clr>
            <a:srgbClr val="5ACBF0"/>
          </p15:clr>
        </p15:guide>
        <p15:guide id="7" orient="horz" pos="3997">
          <p15:clr>
            <a:srgbClr val="5ACBF0"/>
          </p15:clr>
        </p15:guide>
        <p15:guide id="8" orient="horz" pos="4070">
          <p15:clr>
            <a:srgbClr val="5ACBF0"/>
          </p15:clr>
        </p15:guide>
        <p15:guide id="9" orient="horz" pos="1570">
          <p15:clr>
            <a:srgbClr val="5ACBF0"/>
          </p15:clr>
        </p15:guide>
        <p15:guide id="10" orient="horz" pos="981">
          <p15:clr>
            <a:srgbClr val="5ACBF0"/>
          </p15:clr>
        </p15:guide>
        <p15:guide id="11" pos="574">
          <p15:clr>
            <a:srgbClr val="5ACBF0"/>
          </p15:clr>
        </p15:guide>
        <p15:guide id="12" pos="3840">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5.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2106" y="3999291"/>
            <a:ext cx="9487786" cy="1723172"/>
          </a:xfrm>
        </p:spPr>
        <p:txBody>
          <a:bodyPr/>
          <a:lstStyle/>
          <a:p>
            <a:r>
              <a:rPr lang="en-GB" sz="6000" cap="none" dirty="0">
                <a:solidFill>
                  <a:schemeClr val="bg1"/>
                </a:solidFill>
                <a:highlight>
                  <a:srgbClr val="E4028C"/>
                </a:highlight>
                <a:latin typeface="Proxima Nova Lt" panose="02000506030000020004" pitchFamily="50" charset="0"/>
              </a:rPr>
              <a:t>Introducing Futures and the National Careers Service</a:t>
            </a:r>
          </a:p>
        </p:txBody>
      </p:sp>
      <p:sp>
        <p:nvSpPr>
          <p:cNvPr id="6" name="TextBox 5"/>
          <p:cNvSpPr txBox="1"/>
          <p:nvPr/>
        </p:nvSpPr>
        <p:spPr>
          <a:xfrm>
            <a:off x="4235170" y="503029"/>
            <a:ext cx="3375668" cy="925472"/>
          </a:xfrm>
          <a:prstGeom prst="rect">
            <a:avLst/>
          </a:prstGeom>
          <a:noFill/>
        </p:spPr>
        <p:txBody>
          <a:bodyPr wrap="square" rtlCol="0" anchor="ctr">
            <a:noAutofit/>
          </a:bodyPr>
          <a:lstStyle/>
          <a:p>
            <a:pPr algn="ctr">
              <a:lnSpc>
                <a:spcPct val="90000"/>
              </a:lnSpc>
              <a:spcAft>
                <a:spcPts val="600"/>
              </a:spcAft>
            </a:pPr>
            <a:r>
              <a:rPr lang="en-GB" dirty="0">
                <a:solidFill>
                  <a:schemeClr val="bg2">
                    <a:lumMod val="10000"/>
                  </a:schemeClr>
                </a:solidFill>
              </a:rPr>
              <a:t>n</a:t>
            </a:r>
            <a:r>
              <a:rPr lang="en-GB" sz="1800" dirty="0">
                <a:solidFill>
                  <a:schemeClr val="bg2">
                    <a:lumMod val="10000"/>
                  </a:schemeClr>
                </a:solidFill>
              </a:rPr>
              <a:t>ationalcareers.service.gov.uk</a:t>
            </a:r>
          </a:p>
          <a:p>
            <a:pPr algn="ctr">
              <a:lnSpc>
                <a:spcPct val="90000"/>
              </a:lnSpc>
              <a:spcAft>
                <a:spcPts val="600"/>
              </a:spcAft>
            </a:pPr>
            <a:r>
              <a:rPr lang="en-GB" dirty="0">
                <a:solidFill>
                  <a:schemeClr val="bg2">
                    <a:lumMod val="10000"/>
                  </a:schemeClr>
                </a:solidFill>
              </a:rPr>
              <a:t>Futuresforyou.com</a:t>
            </a:r>
          </a:p>
          <a:p>
            <a:pPr algn="ctr">
              <a:lnSpc>
                <a:spcPct val="90000"/>
              </a:lnSpc>
              <a:spcAft>
                <a:spcPts val="600"/>
              </a:spcAft>
            </a:pPr>
            <a:r>
              <a:rPr lang="en-GB" sz="1800" dirty="0">
                <a:solidFill>
                  <a:schemeClr val="bg2">
                    <a:lumMod val="10000"/>
                  </a:schemeClr>
                </a:solidFill>
              </a:rPr>
              <a:t>The-Futures-Group.com</a:t>
            </a:r>
          </a:p>
        </p:txBody>
      </p:sp>
      <p:pic>
        <p:nvPicPr>
          <p:cNvPr id="8" name="Picture 7" descr="A picture containing drawing&#10;&#10;Description automatically generated">
            <a:extLst>
              <a:ext uri="{FF2B5EF4-FFF2-40B4-BE49-F238E27FC236}">
                <a16:creationId xmlns:a16="http://schemas.microsoft.com/office/drawing/2014/main" id="{8664F126-7B0D-4089-8AE0-2D88CEBB11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pic>
        <p:nvPicPr>
          <p:cNvPr id="5" name="Picture 4"/>
          <p:cNvPicPr/>
          <p:nvPr/>
        </p:nvPicPr>
        <p:blipFill>
          <a:blip r:embed="rId6"/>
          <a:stretch>
            <a:fillRect/>
          </a:stretch>
        </p:blipFill>
        <p:spPr>
          <a:xfrm>
            <a:off x="279273" y="175329"/>
            <a:ext cx="2145665" cy="677545"/>
          </a:xfrm>
          <a:prstGeom prst="rect">
            <a:avLst/>
          </a:prstGeom>
        </p:spPr>
      </p:pic>
    </p:spTree>
    <p:custDataLst>
      <p:tags r:id="rId1"/>
    </p:custDataLst>
    <p:extLst>
      <p:ext uri="{BB962C8B-B14F-4D97-AF65-F5344CB8AC3E}">
        <p14:creationId xmlns:p14="http://schemas.microsoft.com/office/powerpoint/2010/main" val="1501312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40"/>
          <p:cNvSpPr>
            <a:spLocks noGrp="1"/>
          </p:cNvSpPr>
          <p:nvPr>
            <p:ph type="body" sz="quarter" idx="19"/>
          </p:nvPr>
        </p:nvSpPr>
        <p:spPr>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sp>
        <p:nvSpPr>
          <p:cNvPr id="4" name="Title 1">
            <a:extLst>
              <a:ext uri="{FF2B5EF4-FFF2-40B4-BE49-F238E27FC236}">
                <a16:creationId xmlns:a16="http://schemas.microsoft.com/office/drawing/2014/main" id="{1E4CC942-83C2-4240-A0CC-354E45AA10D8}"/>
              </a:ext>
            </a:extLst>
          </p:cNvPr>
          <p:cNvSpPr txBox="1">
            <a:spLocks/>
          </p:cNvSpPr>
          <p:nvPr/>
        </p:nvSpPr>
        <p:spPr>
          <a:xfrm>
            <a:off x="3707295" y="345311"/>
            <a:ext cx="6443870" cy="121451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3600" b="1" kern="1200" cap="all" baseline="0">
                <a:solidFill>
                  <a:schemeClr val="tx2"/>
                </a:solidFill>
                <a:latin typeface="+mj-lt"/>
                <a:ea typeface="+mj-ea"/>
                <a:cs typeface="+mj-cs"/>
              </a:defRPr>
            </a:lvl1pPr>
          </a:lstStyle>
          <a:p>
            <a:pPr algn="ctr"/>
            <a:r>
              <a:rPr lang="en-GB" sz="4800" cap="none" dirty="0">
                <a:solidFill>
                  <a:schemeClr val="bg1"/>
                </a:solidFill>
                <a:latin typeface="Calibri" panose="020F0502020204030204" pitchFamily="34" charset="0"/>
                <a:cs typeface="Calibri" panose="020F0502020204030204" pitchFamily="34" charset="0"/>
              </a:rPr>
              <a:t>Our digital service offer</a:t>
            </a:r>
          </a:p>
        </p:txBody>
      </p:sp>
      <p:pic>
        <p:nvPicPr>
          <p:cNvPr id="5" name="Picture 4" descr="A picture containing drawing&#10;&#10;Description automatically generated">
            <a:extLst>
              <a:ext uri="{FF2B5EF4-FFF2-40B4-BE49-F238E27FC236}">
                <a16:creationId xmlns:a16="http://schemas.microsoft.com/office/drawing/2014/main" id="{8913E9AC-04DA-449D-AE4B-847E1872BD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sp>
        <p:nvSpPr>
          <p:cNvPr id="2" name="Arrow: Pentagon 1">
            <a:extLst>
              <a:ext uri="{FF2B5EF4-FFF2-40B4-BE49-F238E27FC236}">
                <a16:creationId xmlns:a16="http://schemas.microsoft.com/office/drawing/2014/main" id="{381D9CFC-800B-4EE2-84EB-19FA16A2E68A}"/>
              </a:ext>
            </a:extLst>
          </p:cNvPr>
          <p:cNvSpPr/>
          <p:nvPr/>
        </p:nvSpPr>
        <p:spPr>
          <a:xfrm>
            <a:off x="800494" y="3399503"/>
            <a:ext cx="2906801" cy="954741"/>
          </a:xfrm>
          <a:prstGeom prst="homePlate">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2400" b="1" dirty="0">
                <a:solidFill>
                  <a:schemeClr val="bg1"/>
                </a:solidFill>
                <a:latin typeface="Calibri" panose="020F0502020204030204" pitchFamily="34" charset="0"/>
                <a:cs typeface="Calibri" panose="020F0502020204030204" pitchFamily="34" charset="0"/>
              </a:rPr>
              <a:t>Skills Assessment</a:t>
            </a:r>
            <a:endParaRPr lang="en-GB" sz="2400" dirty="0">
              <a:solidFill>
                <a:schemeClr val="bg1"/>
              </a:solidFill>
              <a:latin typeface="Calibri" panose="020F0502020204030204" pitchFamily="34" charset="0"/>
              <a:cs typeface="Calibri" panose="020F0502020204030204" pitchFamily="34" charset="0"/>
            </a:endParaRPr>
          </a:p>
        </p:txBody>
      </p:sp>
      <p:sp>
        <p:nvSpPr>
          <p:cNvPr id="7" name="Arrow: Pentagon 6">
            <a:extLst>
              <a:ext uri="{FF2B5EF4-FFF2-40B4-BE49-F238E27FC236}">
                <a16:creationId xmlns:a16="http://schemas.microsoft.com/office/drawing/2014/main" id="{BF003748-D97E-4743-A33C-67DC1656B7A1}"/>
              </a:ext>
            </a:extLst>
          </p:cNvPr>
          <p:cNvSpPr/>
          <p:nvPr/>
        </p:nvSpPr>
        <p:spPr>
          <a:xfrm>
            <a:off x="737352" y="4474574"/>
            <a:ext cx="2906801" cy="954741"/>
          </a:xfrm>
          <a:prstGeom prst="homePlate">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2400" b="1" dirty="0">
                <a:solidFill>
                  <a:schemeClr val="bg1"/>
                </a:solidFill>
                <a:latin typeface="Calibri" panose="020F0502020204030204" pitchFamily="34" charset="0"/>
                <a:cs typeface="Calibri" panose="020F0502020204030204" pitchFamily="34" charset="0"/>
              </a:rPr>
              <a:t>Find a course</a:t>
            </a:r>
            <a:endParaRPr lang="en-GB" sz="2400" dirty="0">
              <a:solidFill>
                <a:schemeClr val="bg1"/>
              </a:solidFill>
              <a:latin typeface="Calibri" panose="020F0502020204030204" pitchFamily="34" charset="0"/>
              <a:cs typeface="Calibri" panose="020F0502020204030204" pitchFamily="34" charset="0"/>
            </a:endParaRPr>
          </a:p>
        </p:txBody>
      </p:sp>
      <p:sp>
        <p:nvSpPr>
          <p:cNvPr id="8" name="Arrow: Pentagon 7">
            <a:extLst>
              <a:ext uri="{FF2B5EF4-FFF2-40B4-BE49-F238E27FC236}">
                <a16:creationId xmlns:a16="http://schemas.microsoft.com/office/drawing/2014/main" id="{5F8053BF-0422-4753-9FCA-8830E40203AE}"/>
              </a:ext>
            </a:extLst>
          </p:cNvPr>
          <p:cNvSpPr/>
          <p:nvPr/>
        </p:nvSpPr>
        <p:spPr>
          <a:xfrm>
            <a:off x="737351" y="5576791"/>
            <a:ext cx="2906801" cy="954741"/>
          </a:xfrm>
          <a:prstGeom prst="homePlate">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11" name="Arrow: Pentagon 10">
            <a:extLst>
              <a:ext uri="{FF2B5EF4-FFF2-40B4-BE49-F238E27FC236}">
                <a16:creationId xmlns:a16="http://schemas.microsoft.com/office/drawing/2014/main" id="{C493B848-13C1-46C2-B5FB-1A465A74429D}"/>
              </a:ext>
            </a:extLst>
          </p:cNvPr>
          <p:cNvSpPr/>
          <p:nvPr/>
        </p:nvSpPr>
        <p:spPr>
          <a:xfrm>
            <a:off x="737351" y="2306965"/>
            <a:ext cx="2734523" cy="954741"/>
          </a:xfrm>
          <a:prstGeom prst="homePlate">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2400" b="1" dirty="0">
                <a:solidFill>
                  <a:schemeClr val="bg1"/>
                </a:solidFill>
                <a:latin typeface="Calibri" panose="020F0502020204030204" pitchFamily="34" charset="0"/>
                <a:cs typeface="Calibri" panose="020F0502020204030204" pitchFamily="34" charset="0"/>
              </a:rPr>
              <a:t>Explore careers</a:t>
            </a:r>
          </a:p>
        </p:txBody>
      </p:sp>
      <p:sp>
        <p:nvSpPr>
          <p:cNvPr id="3" name="Rectangle 2">
            <a:extLst>
              <a:ext uri="{FF2B5EF4-FFF2-40B4-BE49-F238E27FC236}">
                <a16:creationId xmlns:a16="http://schemas.microsoft.com/office/drawing/2014/main" id="{E87D6660-D566-4B0B-A446-C933C9EECF19}"/>
              </a:ext>
            </a:extLst>
          </p:cNvPr>
          <p:cNvSpPr/>
          <p:nvPr/>
        </p:nvSpPr>
        <p:spPr>
          <a:xfrm>
            <a:off x="3941889" y="2172681"/>
            <a:ext cx="7037634" cy="9547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rgbClr val="E4028C"/>
                </a:solidFill>
                <a:latin typeface="Calibri" panose="020F0502020204030204" pitchFamily="34" charset="0"/>
                <a:cs typeface="Calibri" panose="020F0502020204030204" pitchFamily="34" charset="0"/>
              </a:rPr>
              <a:t>access over 950 Job Profiles that tell you about the required skills and qualifications in roles, what you’ll do each day, salary, and where the job can lead to in the long-term</a:t>
            </a:r>
          </a:p>
        </p:txBody>
      </p:sp>
      <p:sp>
        <p:nvSpPr>
          <p:cNvPr id="16" name="Rectangle 15">
            <a:extLst>
              <a:ext uri="{FF2B5EF4-FFF2-40B4-BE49-F238E27FC236}">
                <a16:creationId xmlns:a16="http://schemas.microsoft.com/office/drawing/2014/main" id="{B7F5C956-3A25-4D45-9F19-672219AB08EA}"/>
              </a:ext>
            </a:extLst>
          </p:cNvPr>
          <p:cNvSpPr/>
          <p:nvPr/>
        </p:nvSpPr>
        <p:spPr>
          <a:xfrm>
            <a:off x="3941889" y="3310428"/>
            <a:ext cx="7037634" cy="9547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rgbClr val="E4028C"/>
                </a:solidFill>
                <a:latin typeface="Calibri" panose="020F0502020204030204" pitchFamily="34" charset="0"/>
                <a:cs typeface="Calibri" panose="020F0502020204030204" pitchFamily="34" charset="0"/>
              </a:rPr>
              <a:t>identify your career skills, motivations, and strengths, matching these to recommended job roles and sectors</a:t>
            </a:r>
          </a:p>
        </p:txBody>
      </p:sp>
      <p:sp>
        <p:nvSpPr>
          <p:cNvPr id="17" name="Rectangle 16">
            <a:extLst>
              <a:ext uri="{FF2B5EF4-FFF2-40B4-BE49-F238E27FC236}">
                <a16:creationId xmlns:a16="http://schemas.microsoft.com/office/drawing/2014/main" id="{A8B97896-C4F4-47FF-824E-924FE400B948}"/>
              </a:ext>
            </a:extLst>
          </p:cNvPr>
          <p:cNvSpPr/>
          <p:nvPr/>
        </p:nvSpPr>
        <p:spPr>
          <a:xfrm>
            <a:off x="3941889" y="4474573"/>
            <a:ext cx="7037634" cy="9547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rgbClr val="E4028C"/>
                </a:solidFill>
                <a:latin typeface="Calibri" panose="020F0502020204030204" pitchFamily="34" charset="0"/>
                <a:cs typeface="Calibri" panose="020F0502020204030204" pitchFamily="34" charset="0"/>
              </a:rPr>
              <a:t>search for learning and training opportunities in your area and online</a:t>
            </a:r>
          </a:p>
        </p:txBody>
      </p:sp>
      <p:sp>
        <p:nvSpPr>
          <p:cNvPr id="18" name="Rectangle 17">
            <a:extLst>
              <a:ext uri="{FF2B5EF4-FFF2-40B4-BE49-F238E27FC236}">
                <a16:creationId xmlns:a16="http://schemas.microsoft.com/office/drawing/2014/main" id="{75AF0A12-ED74-4493-B72E-DAF442E5CF4F}"/>
              </a:ext>
            </a:extLst>
          </p:cNvPr>
          <p:cNvSpPr/>
          <p:nvPr/>
        </p:nvSpPr>
        <p:spPr>
          <a:xfrm>
            <a:off x="3941889" y="5671116"/>
            <a:ext cx="7037634" cy="9547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rgbClr val="E4028C"/>
                </a:solidFill>
                <a:latin typeface="Calibri" panose="020F0502020204030204" pitchFamily="34" charset="0"/>
                <a:cs typeface="Calibri" panose="020F0502020204030204" pitchFamily="34" charset="0"/>
              </a:rPr>
              <a:t>get advice on the different stages of a job hunt, including how to improve your interview technique and write an effective CV</a:t>
            </a:r>
          </a:p>
        </p:txBody>
      </p:sp>
      <p:sp>
        <p:nvSpPr>
          <p:cNvPr id="6" name="Rectangle 5">
            <a:extLst>
              <a:ext uri="{FF2B5EF4-FFF2-40B4-BE49-F238E27FC236}">
                <a16:creationId xmlns:a16="http://schemas.microsoft.com/office/drawing/2014/main" id="{4DC8B88A-202F-4A83-A3C8-D837791F847F}"/>
              </a:ext>
            </a:extLst>
          </p:cNvPr>
          <p:cNvSpPr/>
          <p:nvPr/>
        </p:nvSpPr>
        <p:spPr>
          <a:xfrm>
            <a:off x="1004047" y="5466230"/>
            <a:ext cx="6096000" cy="830997"/>
          </a:xfrm>
          <a:prstGeom prst="rect">
            <a:avLst/>
          </a:prstGeom>
        </p:spPr>
        <p:txBody>
          <a:bodyPr>
            <a:spAutoFit/>
          </a:bodyPr>
          <a:lstStyle/>
          <a:p>
            <a:pPr>
              <a:defRPr/>
            </a:pPr>
            <a:endParaRPr lang="en-GB" sz="2400" dirty="0">
              <a:solidFill>
                <a:schemeClr val="bg1"/>
              </a:solidFill>
              <a:latin typeface="Calibri" panose="020F0502020204030204" pitchFamily="34" charset="0"/>
              <a:cs typeface="Calibri" panose="020F0502020204030204" pitchFamily="34" charset="0"/>
            </a:endParaRPr>
          </a:p>
          <a:p>
            <a:pPr>
              <a:defRPr/>
            </a:pPr>
            <a:r>
              <a:rPr lang="en-GB" sz="2400" b="1" dirty="0">
                <a:solidFill>
                  <a:schemeClr val="bg1"/>
                </a:solidFill>
                <a:latin typeface="Calibri" panose="020F0502020204030204" pitchFamily="34" charset="0"/>
                <a:cs typeface="Calibri" panose="020F0502020204030204" pitchFamily="34" charset="0"/>
              </a:rPr>
              <a:t>Help to get a job </a:t>
            </a:r>
            <a:endParaRPr lang="en-GB" sz="2400" dirty="0">
              <a:solidFill>
                <a:schemeClr val="bg1"/>
              </a:solidFill>
              <a:latin typeface="Calibri" panose="020F0502020204030204" pitchFamily="34" charset="0"/>
              <a:cs typeface="Calibri" panose="020F0502020204030204" pitchFamily="34" charset="0"/>
            </a:endParaRPr>
          </a:p>
        </p:txBody>
      </p:sp>
      <p:pic>
        <p:nvPicPr>
          <p:cNvPr id="14" name="Picture 13"/>
          <p:cNvPicPr/>
          <p:nvPr/>
        </p:nvPicPr>
        <p:blipFill>
          <a:blip r:embed="rId6"/>
          <a:stretch>
            <a:fillRect/>
          </a:stretch>
        </p:blipFill>
        <p:spPr>
          <a:xfrm>
            <a:off x="279273" y="175329"/>
            <a:ext cx="2145665" cy="677545"/>
          </a:xfrm>
          <a:prstGeom prst="rect">
            <a:avLst/>
          </a:prstGeom>
        </p:spPr>
      </p:pic>
    </p:spTree>
    <p:custDataLst>
      <p:tags r:id="rId1"/>
    </p:custDataLst>
    <p:extLst>
      <p:ext uri="{BB962C8B-B14F-4D97-AF65-F5344CB8AC3E}">
        <p14:creationId xmlns:p14="http://schemas.microsoft.com/office/powerpoint/2010/main" val="36752071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0B8F25-7EDB-44E3-BDB0-3EACDF0163AC}"/>
              </a:ext>
            </a:extLst>
          </p:cNvPr>
          <p:cNvSpPr txBox="1">
            <a:spLocks/>
          </p:cNvSpPr>
          <p:nvPr/>
        </p:nvSpPr>
        <p:spPr>
          <a:xfrm>
            <a:off x="2146851" y="402251"/>
            <a:ext cx="7195931" cy="121451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3600" b="1" kern="1200" cap="all" baseline="0">
                <a:solidFill>
                  <a:schemeClr val="tx2"/>
                </a:solidFill>
                <a:latin typeface="+mj-lt"/>
                <a:ea typeface="+mj-ea"/>
                <a:cs typeface="+mj-cs"/>
              </a:defRPr>
            </a:lvl1pPr>
          </a:lstStyle>
          <a:p>
            <a:pPr algn="ctr"/>
            <a:r>
              <a:rPr lang="en-GB" sz="4800" cap="none" dirty="0">
                <a:solidFill>
                  <a:schemeClr val="bg1"/>
                </a:solidFill>
                <a:latin typeface="Calibri" panose="020F0502020204030204" pitchFamily="34" charset="0"/>
                <a:cs typeface="Calibri" panose="020F0502020204030204" pitchFamily="34" charset="0"/>
              </a:rPr>
              <a:t>What can you gain from accessing the service?</a:t>
            </a:r>
          </a:p>
        </p:txBody>
      </p:sp>
      <p:sp>
        <p:nvSpPr>
          <p:cNvPr id="12" name="Arrow: Pentagon 11">
            <a:extLst>
              <a:ext uri="{FF2B5EF4-FFF2-40B4-BE49-F238E27FC236}">
                <a16:creationId xmlns:a16="http://schemas.microsoft.com/office/drawing/2014/main" id="{6BAF4FAF-ACFF-4221-A79A-9FA30A7AB0F4}"/>
              </a:ext>
            </a:extLst>
          </p:cNvPr>
          <p:cNvSpPr/>
          <p:nvPr/>
        </p:nvSpPr>
        <p:spPr>
          <a:xfrm>
            <a:off x="2985244" y="3580337"/>
            <a:ext cx="6203578" cy="1371600"/>
          </a:xfrm>
          <a:prstGeom prst="homePlate">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Calibri" panose="020F0502020204030204" pitchFamily="34" charset="0"/>
                <a:cs typeface="Calibri" panose="020F0502020204030204" pitchFamily="34" charset="0"/>
              </a:rPr>
              <a:t>Your adviser will check in with you at regular intervals to help you stay motivated</a:t>
            </a:r>
          </a:p>
        </p:txBody>
      </p:sp>
      <p:sp>
        <p:nvSpPr>
          <p:cNvPr id="15" name="Arrow: Pentagon 14">
            <a:extLst>
              <a:ext uri="{FF2B5EF4-FFF2-40B4-BE49-F238E27FC236}">
                <a16:creationId xmlns:a16="http://schemas.microsoft.com/office/drawing/2014/main" id="{4475A8A2-3826-4C17-B23A-D7859CBB3611}"/>
              </a:ext>
            </a:extLst>
          </p:cNvPr>
          <p:cNvSpPr/>
          <p:nvPr/>
        </p:nvSpPr>
        <p:spPr>
          <a:xfrm>
            <a:off x="4930586" y="5165992"/>
            <a:ext cx="5369861" cy="1371600"/>
          </a:xfrm>
          <a:prstGeom prst="homePlate">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Calibri" panose="020F0502020204030204" pitchFamily="34" charset="0"/>
                <a:cs typeface="Calibri" panose="020F0502020204030204" pitchFamily="34" charset="0"/>
              </a:rPr>
              <a:t>You’ll be asked for your feedback to help us improve the service</a:t>
            </a:r>
          </a:p>
        </p:txBody>
      </p:sp>
      <p:sp>
        <p:nvSpPr>
          <p:cNvPr id="16" name="Arrow: Pentagon 15">
            <a:extLst>
              <a:ext uri="{FF2B5EF4-FFF2-40B4-BE49-F238E27FC236}">
                <a16:creationId xmlns:a16="http://schemas.microsoft.com/office/drawing/2014/main" id="{96966705-D662-426A-A81D-993778C012FB}"/>
              </a:ext>
            </a:extLst>
          </p:cNvPr>
          <p:cNvSpPr/>
          <p:nvPr/>
        </p:nvSpPr>
        <p:spPr>
          <a:xfrm>
            <a:off x="479610" y="1994682"/>
            <a:ext cx="7776884" cy="1371600"/>
          </a:xfrm>
          <a:prstGeom prst="homePlate">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alibri" panose="020F0502020204030204" pitchFamily="34" charset="0"/>
                <a:cs typeface="Calibri" panose="020F0502020204030204" pitchFamily="34" charset="0"/>
              </a:rPr>
              <a:t>Most of our customers progress by moving into learning, training, work, volunteering, or by developing personally by building knowledge,  confidence and motivation.</a:t>
            </a:r>
          </a:p>
        </p:txBody>
      </p:sp>
      <p:pic>
        <p:nvPicPr>
          <p:cNvPr id="6" name="Picture 5" descr="A picture containing drawing&#10;&#10;Description automatically generated">
            <a:extLst>
              <a:ext uri="{FF2B5EF4-FFF2-40B4-BE49-F238E27FC236}">
                <a16:creationId xmlns:a16="http://schemas.microsoft.com/office/drawing/2014/main" id="{5A25968B-C1A4-413E-B6DA-76C3D9277F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pic>
        <p:nvPicPr>
          <p:cNvPr id="7" name="Picture 6"/>
          <p:cNvPicPr/>
          <p:nvPr/>
        </p:nvPicPr>
        <p:blipFill>
          <a:blip r:embed="rId5"/>
          <a:stretch>
            <a:fillRect/>
          </a:stretch>
        </p:blipFill>
        <p:spPr>
          <a:xfrm>
            <a:off x="279273" y="175329"/>
            <a:ext cx="2145665" cy="677545"/>
          </a:xfrm>
          <a:prstGeom prst="rect">
            <a:avLst/>
          </a:prstGeom>
        </p:spPr>
      </p:pic>
    </p:spTree>
    <p:extLst>
      <p:ext uri="{BB962C8B-B14F-4D97-AF65-F5344CB8AC3E}">
        <p14:creationId xmlns:p14="http://schemas.microsoft.com/office/powerpoint/2010/main" val="28148523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9861" y="945587"/>
            <a:ext cx="7115155" cy="1332467"/>
          </a:xfrm>
        </p:spPr>
        <p:txBody>
          <a:bodyPr/>
          <a:lstStyle/>
          <a:p>
            <a:r>
              <a:rPr lang="en-GB" sz="4800" cap="none" dirty="0">
                <a:solidFill>
                  <a:schemeClr val="bg1"/>
                </a:solidFill>
                <a:latin typeface="Calibri" panose="020F0502020204030204" pitchFamily="34" charset="0"/>
                <a:cs typeface="Calibri" panose="020F0502020204030204" pitchFamily="34" charset="0"/>
              </a:rPr>
              <a:t>Where should I be looking for employment?</a:t>
            </a:r>
          </a:p>
        </p:txBody>
      </p:sp>
      <p:sp>
        <p:nvSpPr>
          <p:cNvPr id="6" name="Rectangle 5">
            <a:extLst>
              <a:ext uri="{FF2B5EF4-FFF2-40B4-BE49-F238E27FC236}">
                <a16:creationId xmlns:a16="http://schemas.microsoft.com/office/drawing/2014/main" id="{CDA90C98-657A-4CB9-9E22-2E0BA9777B0B}"/>
              </a:ext>
            </a:extLst>
          </p:cNvPr>
          <p:cNvSpPr/>
          <p:nvPr/>
        </p:nvSpPr>
        <p:spPr>
          <a:xfrm>
            <a:off x="7607413" y="454794"/>
            <a:ext cx="4774019" cy="738664"/>
          </a:xfrm>
          <a:prstGeom prst="rect">
            <a:avLst/>
          </a:prstGeom>
        </p:spPr>
        <p:txBody>
          <a:bodyPr wrap="square">
            <a:spAutoFit/>
          </a:bodyPr>
          <a:lstStyle/>
          <a:p>
            <a:pPr algn="ctr"/>
            <a:r>
              <a:rPr lang="en-GB" sz="2400" dirty="0">
                <a:solidFill>
                  <a:schemeClr val="bg1"/>
                </a:solidFill>
                <a:latin typeface="Proxima Nova Medium" panose="02000506030000020004" pitchFamily="50" charset="0"/>
              </a:rPr>
              <a:t> </a:t>
            </a:r>
          </a:p>
          <a:p>
            <a:endParaRPr lang="en-GB" dirty="0"/>
          </a:p>
        </p:txBody>
      </p:sp>
      <p:sp>
        <p:nvSpPr>
          <p:cNvPr id="5" name="Hexagon 4">
            <a:extLst>
              <a:ext uri="{FF2B5EF4-FFF2-40B4-BE49-F238E27FC236}">
                <a16:creationId xmlns:a16="http://schemas.microsoft.com/office/drawing/2014/main" id="{D75612FA-EC43-4419-BDA8-CBBB64D1C094}"/>
              </a:ext>
            </a:extLst>
          </p:cNvPr>
          <p:cNvSpPr/>
          <p:nvPr/>
        </p:nvSpPr>
        <p:spPr>
          <a:xfrm>
            <a:off x="3763927" y="3732028"/>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18" name="Rectangle 17">
            <a:extLst>
              <a:ext uri="{FF2B5EF4-FFF2-40B4-BE49-F238E27FC236}">
                <a16:creationId xmlns:a16="http://schemas.microsoft.com/office/drawing/2014/main" id="{A50E9CF1-D6B4-4487-B2A0-7067AD010460}"/>
              </a:ext>
            </a:extLst>
          </p:cNvPr>
          <p:cNvSpPr/>
          <p:nvPr/>
        </p:nvSpPr>
        <p:spPr>
          <a:xfrm>
            <a:off x="3938474" y="4598215"/>
            <a:ext cx="1829484" cy="707886"/>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Websites and online forums</a:t>
            </a:r>
          </a:p>
        </p:txBody>
      </p:sp>
      <p:sp>
        <p:nvSpPr>
          <p:cNvPr id="19" name="Hexagon 18">
            <a:extLst>
              <a:ext uri="{FF2B5EF4-FFF2-40B4-BE49-F238E27FC236}">
                <a16:creationId xmlns:a16="http://schemas.microsoft.com/office/drawing/2014/main" id="{53446D4E-688F-428D-B443-4E4164B36EEC}"/>
              </a:ext>
            </a:extLst>
          </p:cNvPr>
          <p:cNvSpPr/>
          <p:nvPr/>
        </p:nvSpPr>
        <p:spPr>
          <a:xfrm>
            <a:off x="5606650" y="4722521"/>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31" name="Rectangle 30">
            <a:extLst>
              <a:ext uri="{FF2B5EF4-FFF2-40B4-BE49-F238E27FC236}">
                <a16:creationId xmlns:a16="http://schemas.microsoft.com/office/drawing/2014/main" id="{4C0DD6DD-F13A-424F-A512-DA1E5E4FAE8E}"/>
              </a:ext>
            </a:extLst>
          </p:cNvPr>
          <p:cNvSpPr/>
          <p:nvPr/>
        </p:nvSpPr>
        <p:spPr>
          <a:xfrm>
            <a:off x="5821149" y="5602010"/>
            <a:ext cx="2044628" cy="1015663"/>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Social media &amp;  smartphone</a:t>
            </a:r>
          </a:p>
          <a:p>
            <a:pPr algn="ctr"/>
            <a:r>
              <a:rPr lang="en-GB" sz="2000" b="1" dirty="0">
                <a:solidFill>
                  <a:schemeClr val="bg1"/>
                </a:solidFill>
                <a:latin typeface="Calibri" panose="020F0502020204030204" pitchFamily="34" charset="0"/>
                <a:cs typeface="Calibri" panose="020F0502020204030204" pitchFamily="34" charset="0"/>
              </a:rPr>
              <a:t> apps</a:t>
            </a:r>
          </a:p>
        </p:txBody>
      </p:sp>
      <p:sp>
        <p:nvSpPr>
          <p:cNvPr id="32" name="Hexagon 31">
            <a:extLst>
              <a:ext uri="{FF2B5EF4-FFF2-40B4-BE49-F238E27FC236}">
                <a16:creationId xmlns:a16="http://schemas.microsoft.com/office/drawing/2014/main" id="{7F26D14A-88BB-4AC3-B1F4-DA1B2ADA4AED}"/>
              </a:ext>
            </a:extLst>
          </p:cNvPr>
          <p:cNvSpPr/>
          <p:nvPr/>
        </p:nvSpPr>
        <p:spPr>
          <a:xfrm>
            <a:off x="1924494" y="4709375"/>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44" name="Rectangle 43">
            <a:extLst>
              <a:ext uri="{FF2B5EF4-FFF2-40B4-BE49-F238E27FC236}">
                <a16:creationId xmlns:a16="http://schemas.microsoft.com/office/drawing/2014/main" id="{CC46BA12-B141-40DA-A910-6D9F72B59171}"/>
              </a:ext>
            </a:extLst>
          </p:cNvPr>
          <p:cNvSpPr/>
          <p:nvPr/>
        </p:nvSpPr>
        <p:spPr>
          <a:xfrm>
            <a:off x="2073947" y="5631177"/>
            <a:ext cx="1998880" cy="1015663"/>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Word of mouth, friends and family</a:t>
            </a:r>
          </a:p>
        </p:txBody>
      </p:sp>
      <p:sp>
        <p:nvSpPr>
          <p:cNvPr id="45" name="Hexagon 44">
            <a:extLst>
              <a:ext uri="{FF2B5EF4-FFF2-40B4-BE49-F238E27FC236}">
                <a16:creationId xmlns:a16="http://schemas.microsoft.com/office/drawing/2014/main" id="{2D4199B8-974E-4604-AAEC-E74FBB8F3FEE}"/>
              </a:ext>
            </a:extLst>
          </p:cNvPr>
          <p:cNvSpPr/>
          <p:nvPr/>
        </p:nvSpPr>
        <p:spPr>
          <a:xfrm>
            <a:off x="9471711" y="2609058"/>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57" name="Rectangle 56">
            <a:extLst>
              <a:ext uri="{FF2B5EF4-FFF2-40B4-BE49-F238E27FC236}">
                <a16:creationId xmlns:a16="http://schemas.microsoft.com/office/drawing/2014/main" id="{0C3C2641-8793-4EB3-B7F9-D7FF643A7976}"/>
              </a:ext>
            </a:extLst>
          </p:cNvPr>
          <p:cNvSpPr/>
          <p:nvPr/>
        </p:nvSpPr>
        <p:spPr>
          <a:xfrm>
            <a:off x="9822583" y="3607152"/>
            <a:ext cx="1560671" cy="646331"/>
          </a:xfrm>
          <a:prstGeom prst="rect">
            <a:avLst/>
          </a:prstGeom>
        </p:spPr>
        <p:txBody>
          <a:bodyPr wrap="square">
            <a:spAutoFit/>
          </a:bodyPr>
          <a:lstStyle/>
          <a:p>
            <a:pPr algn="ctr"/>
            <a:r>
              <a:rPr lang="en-GB" b="1" dirty="0">
                <a:solidFill>
                  <a:schemeClr val="bg1"/>
                </a:solidFill>
                <a:latin typeface="Calibri" panose="020F0502020204030204" pitchFamily="34" charset="0"/>
                <a:cs typeface="Calibri" panose="020F0502020204030204" pitchFamily="34" charset="0"/>
              </a:rPr>
              <a:t>Any other ideas</a:t>
            </a:r>
            <a:r>
              <a:rPr lang="en-GB" dirty="0">
                <a:solidFill>
                  <a:schemeClr val="bg1"/>
                </a:solidFill>
                <a:latin typeface="Calibri" panose="020F0502020204030204" pitchFamily="34" charset="0"/>
                <a:cs typeface="Calibri" panose="020F0502020204030204" pitchFamily="34" charset="0"/>
              </a:rPr>
              <a:t>?</a:t>
            </a:r>
          </a:p>
        </p:txBody>
      </p:sp>
      <p:sp>
        <p:nvSpPr>
          <p:cNvPr id="58" name="Hexagon 57">
            <a:extLst>
              <a:ext uri="{FF2B5EF4-FFF2-40B4-BE49-F238E27FC236}">
                <a16:creationId xmlns:a16="http://schemas.microsoft.com/office/drawing/2014/main" id="{C577E5F4-7844-485D-918D-3FF8162D0185}"/>
              </a:ext>
            </a:extLst>
          </p:cNvPr>
          <p:cNvSpPr/>
          <p:nvPr/>
        </p:nvSpPr>
        <p:spPr>
          <a:xfrm>
            <a:off x="6994" y="3806946"/>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70" name="Rectangle 69">
            <a:extLst>
              <a:ext uri="{FF2B5EF4-FFF2-40B4-BE49-F238E27FC236}">
                <a16:creationId xmlns:a16="http://schemas.microsoft.com/office/drawing/2014/main" id="{11CBB7B1-36C0-46CC-AB62-6A0628F1DA45}"/>
              </a:ext>
            </a:extLst>
          </p:cNvPr>
          <p:cNvSpPr/>
          <p:nvPr/>
        </p:nvSpPr>
        <p:spPr>
          <a:xfrm>
            <a:off x="444425" y="4625298"/>
            <a:ext cx="1629522" cy="1015663"/>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Newspapers and magazines</a:t>
            </a:r>
          </a:p>
        </p:txBody>
      </p:sp>
      <p:sp>
        <p:nvSpPr>
          <p:cNvPr id="71" name="Hexagon 70">
            <a:extLst>
              <a:ext uri="{FF2B5EF4-FFF2-40B4-BE49-F238E27FC236}">
                <a16:creationId xmlns:a16="http://schemas.microsoft.com/office/drawing/2014/main" id="{4D58DA20-0F50-466A-927C-9E66D5BC52FD}"/>
              </a:ext>
            </a:extLst>
          </p:cNvPr>
          <p:cNvSpPr/>
          <p:nvPr/>
        </p:nvSpPr>
        <p:spPr>
          <a:xfrm>
            <a:off x="7560167" y="3693654"/>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83" name="Rectangle 82">
            <a:extLst>
              <a:ext uri="{FF2B5EF4-FFF2-40B4-BE49-F238E27FC236}">
                <a16:creationId xmlns:a16="http://schemas.microsoft.com/office/drawing/2014/main" id="{6C1B5E84-4ACB-407A-B54A-908747A637FE}"/>
              </a:ext>
            </a:extLst>
          </p:cNvPr>
          <p:cNvSpPr/>
          <p:nvPr/>
        </p:nvSpPr>
        <p:spPr>
          <a:xfrm>
            <a:off x="7688937" y="4709375"/>
            <a:ext cx="1761575" cy="707886"/>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Recruitment agencies</a:t>
            </a:r>
          </a:p>
        </p:txBody>
      </p:sp>
      <p:grpSp>
        <p:nvGrpSpPr>
          <p:cNvPr id="84" name="Group 98">
            <a:extLst>
              <a:ext uri="{FF2B5EF4-FFF2-40B4-BE49-F238E27FC236}">
                <a16:creationId xmlns:a16="http://schemas.microsoft.com/office/drawing/2014/main" id="{FA45CABB-3F53-4A5E-8B28-EEDE13E43E33}"/>
              </a:ext>
            </a:extLst>
          </p:cNvPr>
          <p:cNvGrpSpPr>
            <a:grpSpLocks noChangeAspect="1"/>
          </p:cNvGrpSpPr>
          <p:nvPr/>
        </p:nvGrpSpPr>
        <p:grpSpPr bwMode="auto">
          <a:xfrm>
            <a:off x="2784928" y="4961251"/>
            <a:ext cx="674526" cy="590210"/>
            <a:chOff x="5507" y="394"/>
            <a:chExt cx="464" cy="406"/>
          </a:xfrm>
          <a:solidFill>
            <a:schemeClr val="bg1"/>
          </a:solidFill>
        </p:grpSpPr>
        <p:sp>
          <p:nvSpPr>
            <p:cNvPr id="85" name="Freeform 100">
              <a:extLst>
                <a:ext uri="{FF2B5EF4-FFF2-40B4-BE49-F238E27FC236}">
                  <a16:creationId xmlns:a16="http://schemas.microsoft.com/office/drawing/2014/main" id="{446499EC-54C0-4593-9DE4-66AB711AED17}"/>
                </a:ext>
              </a:extLst>
            </p:cNvPr>
            <p:cNvSpPr>
              <a:spLocks/>
            </p:cNvSpPr>
            <p:nvPr/>
          </p:nvSpPr>
          <p:spPr bwMode="auto">
            <a:xfrm>
              <a:off x="5507" y="394"/>
              <a:ext cx="311" cy="335"/>
            </a:xfrm>
            <a:custGeom>
              <a:avLst/>
              <a:gdLst>
                <a:gd name="T0" fmla="*/ 857 w 1559"/>
                <a:gd name="T1" fmla="*/ 3 h 1675"/>
                <a:gd name="T2" fmla="*/ 983 w 1559"/>
                <a:gd name="T3" fmla="*/ 50 h 1675"/>
                <a:gd name="T4" fmla="*/ 1076 w 1559"/>
                <a:gd name="T5" fmla="*/ 143 h 1675"/>
                <a:gd name="T6" fmla="*/ 1123 w 1559"/>
                <a:gd name="T7" fmla="*/ 269 h 1675"/>
                <a:gd name="T8" fmla="*/ 1125 w 1559"/>
                <a:gd name="T9" fmla="*/ 649 h 1675"/>
                <a:gd name="T10" fmla="*/ 1088 w 1559"/>
                <a:gd name="T11" fmla="*/ 731 h 1675"/>
                <a:gd name="T12" fmla="*/ 1088 w 1559"/>
                <a:gd name="T13" fmla="*/ 1016 h 1675"/>
                <a:gd name="T14" fmla="*/ 1179 w 1559"/>
                <a:gd name="T15" fmla="*/ 1066 h 1675"/>
                <a:gd name="T16" fmla="*/ 1303 w 1559"/>
                <a:gd name="T17" fmla="*/ 1142 h 1675"/>
                <a:gd name="T18" fmla="*/ 1443 w 1559"/>
                <a:gd name="T19" fmla="*/ 1241 h 1675"/>
                <a:gd name="T20" fmla="*/ 1533 w 1559"/>
                <a:gd name="T21" fmla="*/ 1330 h 1675"/>
                <a:gd name="T22" fmla="*/ 1559 w 1559"/>
                <a:gd name="T23" fmla="*/ 1425 h 1675"/>
                <a:gd name="T24" fmla="*/ 1546 w 1559"/>
                <a:gd name="T25" fmla="*/ 1663 h 1675"/>
                <a:gd name="T26" fmla="*/ 1499 w 1559"/>
                <a:gd name="T27" fmla="*/ 1673 h 1675"/>
                <a:gd name="T28" fmla="*/ 1473 w 1559"/>
                <a:gd name="T29" fmla="*/ 1633 h 1675"/>
                <a:gd name="T30" fmla="*/ 1463 w 1559"/>
                <a:gd name="T31" fmla="*/ 1380 h 1675"/>
                <a:gd name="T32" fmla="*/ 1393 w 1559"/>
                <a:gd name="T33" fmla="*/ 1311 h 1675"/>
                <a:gd name="T34" fmla="*/ 1266 w 1559"/>
                <a:gd name="T35" fmla="*/ 1221 h 1675"/>
                <a:gd name="T36" fmla="*/ 1151 w 1559"/>
                <a:gd name="T37" fmla="*/ 1149 h 1675"/>
                <a:gd name="T38" fmla="*/ 1063 w 1559"/>
                <a:gd name="T39" fmla="*/ 1100 h 1675"/>
                <a:gd name="T40" fmla="*/ 1013 w 1559"/>
                <a:gd name="T41" fmla="*/ 1074 h 1675"/>
                <a:gd name="T42" fmla="*/ 983 w 1559"/>
                <a:gd name="T43" fmla="*/ 1039 h 1675"/>
                <a:gd name="T44" fmla="*/ 983 w 1559"/>
                <a:gd name="T45" fmla="*/ 718 h 1675"/>
                <a:gd name="T46" fmla="*/ 1017 w 1559"/>
                <a:gd name="T47" fmla="*/ 682 h 1675"/>
                <a:gd name="T48" fmla="*/ 1042 w 1559"/>
                <a:gd name="T49" fmla="*/ 619 h 1675"/>
                <a:gd name="T50" fmla="*/ 1028 w 1559"/>
                <a:gd name="T51" fmla="*/ 235 h 1675"/>
                <a:gd name="T52" fmla="*/ 960 w 1559"/>
                <a:gd name="T53" fmla="*/ 140 h 1675"/>
                <a:gd name="T54" fmla="*/ 854 w 1559"/>
                <a:gd name="T55" fmla="*/ 89 h 1675"/>
                <a:gd name="T56" fmla="*/ 706 w 1559"/>
                <a:gd name="T57" fmla="*/ 89 h 1675"/>
                <a:gd name="T58" fmla="*/ 599 w 1559"/>
                <a:gd name="T59" fmla="*/ 140 h 1675"/>
                <a:gd name="T60" fmla="*/ 532 w 1559"/>
                <a:gd name="T61" fmla="*/ 235 h 1675"/>
                <a:gd name="T62" fmla="*/ 518 w 1559"/>
                <a:gd name="T63" fmla="*/ 619 h 1675"/>
                <a:gd name="T64" fmla="*/ 542 w 1559"/>
                <a:gd name="T65" fmla="*/ 682 h 1675"/>
                <a:gd name="T66" fmla="*/ 576 w 1559"/>
                <a:gd name="T67" fmla="*/ 718 h 1675"/>
                <a:gd name="T68" fmla="*/ 576 w 1559"/>
                <a:gd name="T69" fmla="*/ 1039 h 1675"/>
                <a:gd name="T70" fmla="*/ 547 w 1559"/>
                <a:gd name="T71" fmla="*/ 1074 h 1675"/>
                <a:gd name="T72" fmla="*/ 496 w 1559"/>
                <a:gd name="T73" fmla="*/ 1100 h 1675"/>
                <a:gd name="T74" fmla="*/ 408 w 1559"/>
                <a:gd name="T75" fmla="*/ 1149 h 1675"/>
                <a:gd name="T76" fmla="*/ 294 w 1559"/>
                <a:gd name="T77" fmla="*/ 1221 h 1675"/>
                <a:gd name="T78" fmla="*/ 167 w 1559"/>
                <a:gd name="T79" fmla="*/ 1311 h 1675"/>
                <a:gd name="T80" fmla="*/ 97 w 1559"/>
                <a:gd name="T81" fmla="*/ 1382 h 1675"/>
                <a:gd name="T82" fmla="*/ 87 w 1559"/>
                <a:gd name="T83" fmla="*/ 1633 h 1675"/>
                <a:gd name="T84" fmla="*/ 61 w 1559"/>
                <a:gd name="T85" fmla="*/ 1673 h 1675"/>
                <a:gd name="T86" fmla="*/ 13 w 1559"/>
                <a:gd name="T87" fmla="*/ 1663 h 1675"/>
                <a:gd name="T88" fmla="*/ 0 w 1559"/>
                <a:gd name="T89" fmla="*/ 1425 h 1675"/>
                <a:gd name="T90" fmla="*/ 25 w 1559"/>
                <a:gd name="T91" fmla="*/ 1330 h 1675"/>
                <a:gd name="T92" fmla="*/ 116 w 1559"/>
                <a:gd name="T93" fmla="*/ 1241 h 1675"/>
                <a:gd name="T94" fmla="*/ 256 w 1559"/>
                <a:gd name="T95" fmla="*/ 1142 h 1675"/>
                <a:gd name="T96" fmla="*/ 380 w 1559"/>
                <a:gd name="T97" fmla="*/ 1066 h 1675"/>
                <a:gd name="T98" fmla="*/ 470 w 1559"/>
                <a:gd name="T99" fmla="*/ 1016 h 1675"/>
                <a:gd name="T100" fmla="*/ 470 w 1559"/>
                <a:gd name="T101" fmla="*/ 731 h 1675"/>
                <a:gd name="T102" fmla="*/ 433 w 1559"/>
                <a:gd name="T103" fmla="*/ 649 h 1675"/>
                <a:gd name="T104" fmla="*/ 434 w 1559"/>
                <a:gd name="T105" fmla="*/ 269 h 1675"/>
                <a:gd name="T106" fmla="*/ 481 w 1559"/>
                <a:gd name="T107" fmla="*/ 143 h 1675"/>
                <a:gd name="T108" fmla="*/ 574 w 1559"/>
                <a:gd name="T109" fmla="*/ 50 h 1675"/>
                <a:gd name="T110" fmla="*/ 699 w 1559"/>
                <a:gd name="T111" fmla="*/ 3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9" h="1675">
                  <a:moveTo>
                    <a:pt x="746" y="0"/>
                  </a:moveTo>
                  <a:lnTo>
                    <a:pt x="811" y="0"/>
                  </a:lnTo>
                  <a:lnTo>
                    <a:pt x="857" y="3"/>
                  </a:lnTo>
                  <a:lnTo>
                    <a:pt x="902" y="13"/>
                  </a:lnTo>
                  <a:lnTo>
                    <a:pt x="944" y="30"/>
                  </a:lnTo>
                  <a:lnTo>
                    <a:pt x="983" y="50"/>
                  </a:lnTo>
                  <a:lnTo>
                    <a:pt x="1018" y="77"/>
                  </a:lnTo>
                  <a:lnTo>
                    <a:pt x="1050" y="108"/>
                  </a:lnTo>
                  <a:lnTo>
                    <a:pt x="1076" y="143"/>
                  </a:lnTo>
                  <a:lnTo>
                    <a:pt x="1097" y="182"/>
                  </a:lnTo>
                  <a:lnTo>
                    <a:pt x="1114" y="224"/>
                  </a:lnTo>
                  <a:lnTo>
                    <a:pt x="1123" y="269"/>
                  </a:lnTo>
                  <a:lnTo>
                    <a:pt x="1127" y="315"/>
                  </a:lnTo>
                  <a:lnTo>
                    <a:pt x="1127" y="619"/>
                  </a:lnTo>
                  <a:lnTo>
                    <a:pt x="1125" y="649"/>
                  </a:lnTo>
                  <a:lnTo>
                    <a:pt x="1116" y="678"/>
                  </a:lnTo>
                  <a:lnTo>
                    <a:pt x="1104" y="706"/>
                  </a:lnTo>
                  <a:lnTo>
                    <a:pt x="1088" y="731"/>
                  </a:lnTo>
                  <a:lnTo>
                    <a:pt x="1068" y="753"/>
                  </a:lnTo>
                  <a:lnTo>
                    <a:pt x="1068" y="1006"/>
                  </a:lnTo>
                  <a:lnTo>
                    <a:pt x="1088" y="1016"/>
                  </a:lnTo>
                  <a:lnTo>
                    <a:pt x="1114" y="1030"/>
                  </a:lnTo>
                  <a:lnTo>
                    <a:pt x="1145" y="1047"/>
                  </a:lnTo>
                  <a:lnTo>
                    <a:pt x="1179" y="1066"/>
                  </a:lnTo>
                  <a:lnTo>
                    <a:pt x="1218" y="1089"/>
                  </a:lnTo>
                  <a:lnTo>
                    <a:pt x="1259" y="1114"/>
                  </a:lnTo>
                  <a:lnTo>
                    <a:pt x="1303" y="1142"/>
                  </a:lnTo>
                  <a:lnTo>
                    <a:pt x="1348" y="1172"/>
                  </a:lnTo>
                  <a:lnTo>
                    <a:pt x="1395" y="1206"/>
                  </a:lnTo>
                  <a:lnTo>
                    <a:pt x="1443" y="1241"/>
                  </a:lnTo>
                  <a:lnTo>
                    <a:pt x="1490" y="1279"/>
                  </a:lnTo>
                  <a:lnTo>
                    <a:pt x="1514" y="1303"/>
                  </a:lnTo>
                  <a:lnTo>
                    <a:pt x="1533" y="1330"/>
                  </a:lnTo>
                  <a:lnTo>
                    <a:pt x="1548" y="1360"/>
                  </a:lnTo>
                  <a:lnTo>
                    <a:pt x="1556" y="1391"/>
                  </a:lnTo>
                  <a:lnTo>
                    <a:pt x="1559" y="1425"/>
                  </a:lnTo>
                  <a:lnTo>
                    <a:pt x="1559" y="1633"/>
                  </a:lnTo>
                  <a:lnTo>
                    <a:pt x="1555" y="1650"/>
                  </a:lnTo>
                  <a:lnTo>
                    <a:pt x="1546" y="1663"/>
                  </a:lnTo>
                  <a:lnTo>
                    <a:pt x="1532" y="1673"/>
                  </a:lnTo>
                  <a:lnTo>
                    <a:pt x="1516" y="1675"/>
                  </a:lnTo>
                  <a:lnTo>
                    <a:pt x="1499" y="1673"/>
                  </a:lnTo>
                  <a:lnTo>
                    <a:pt x="1485" y="1663"/>
                  </a:lnTo>
                  <a:lnTo>
                    <a:pt x="1476" y="1650"/>
                  </a:lnTo>
                  <a:lnTo>
                    <a:pt x="1473" y="1633"/>
                  </a:lnTo>
                  <a:lnTo>
                    <a:pt x="1473" y="1425"/>
                  </a:lnTo>
                  <a:lnTo>
                    <a:pt x="1470" y="1402"/>
                  </a:lnTo>
                  <a:lnTo>
                    <a:pt x="1463" y="1380"/>
                  </a:lnTo>
                  <a:lnTo>
                    <a:pt x="1451" y="1361"/>
                  </a:lnTo>
                  <a:lnTo>
                    <a:pt x="1435" y="1345"/>
                  </a:lnTo>
                  <a:lnTo>
                    <a:pt x="1393" y="1311"/>
                  </a:lnTo>
                  <a:lnTo>
                    <a:pt x="1349" y="1279"/>
                  </a:lnTo>
                  <a:lnTo>
                    <a:pt x="1307" y="1249"/>
                  </a:lnTo>
                  <a:lnTo>
                    <a:pt x="1266" y="1221"/>
                  </a:lnTo>
                  <a:lnTo>
                    <a:pt x="1226" y="1194"/>
                  </a:lnTo>
                  <a:lnTo>
                    <a:pt x="1187" y="1171"/>
                  </a:lnTo>
                  <a:lnTo>
                    <a:pt x="1151" y="1149"/>
                  </a:lnTo>
                  <a:lnTo>
                    <a:pt x="1118" y="1130"/>
                  </a:lnTo>
                  <a:lnTo>
                    <a:pt x="1089" y="1114"/>
                  </a:lnTo>
                  <a:lnTo>
                    <a:pt x="1063" y="1100"/>
                  </a:lnTo>
                  <a:lnTo>
                    <a:pt x="1041" y="1089"/>
                  </a:lnTo>
                  <a:lnTo>
                    <a:pt x="1024" y="1081"/>
                  </a:lnTo>
                  <a:lnTo>
                    <a:pt x="1013" y="1074"/>
                  </a:lnTo>
                  <a:lnTo>
                    <a:pt x="1000" y="1066"/>
                  </a:lnTo>
                  <a:lnTo>
                    <a:pt x="989" y="1054"/>
                  </a:lnTo>
                  <a:lnTo>
                    <a:pt x="983" y="1039"/>
                  </a:lnTo>
                  <a:lnTo>
                    <a:pt x="981" y="1024"/>
                  </a:lnTo>
                  <a:lnTo>
                    <a:pt x="981" y="731"/>
                  </a:lnTo>
                  <a:lnTo>
                    <a:pt x="983" y="718"/>
                  </a:lnTo>
                  <a:lnTo>
                    <a:pt x="990" y="706"/>
                  </a:lnTo>
                  <a:lnTo>
                    <a:pt x="1000" y="696"/>
                  </a:lnTo>
                  <a:lnTo>
                    <a:pt x="1017" y="682"/>
                  </a:lnTo>
                  <a:lnTo>
                    <a:pt x="1030" y="662"/>
                  </a:lnTo>
                  <a:lnTo>
                    <a:pt x="1039" y="642"/>
                  </a:lnTo>
                  <a:lnTo>
                    <a:pt x="1042" y="619"/>
                  </a:lnTo>
                  <a:lnTo>
                    <a:pt x="1042" y="315"/>
                  </a:lnTo>
                  <a:lnTo>
                    <a:pt x="1037" y="274"/>
                  </a:lnTo>
                  <a:lnTo>
                    <a:pt x="1028" y="235"/>
                  </a:lnTo>
                  <a:lnTo>
                    <a:pt x="1011" y="200"/>
                  </a:lnTo>
                  <a:lnTo>
                    <a:pt x="988" y="168"/>
                  </a:lnTo>
                  <a:lnTo>
                    <a:pt x="960" y="140"/>
                  </a:lnTo>
                  <a:lnTo>
                    <a:pt x="927" y="117"/>
                  </a:lnTo>
                  <a:lnTo>
                    <a:pt x="892" y="100"/>
                  </a:lnTo>
                  <a:lnTo>
                    <a:pt x="854" y="89"/>
                  </a:lnTo>
                  <a:lnTo>
                    <a:pt x="813" y="85"/>
                  </a:lnTo>
                  <a:lnTo>
                    <a:pt x="747" y="85"/>
                  </a:lnTo>
                  <a:lnTo>
                    <a:pt x="706" y="89"/>
                  </a:lnTo>
                  <a:lnTo>
                    <a:pt x="667" y="100"/>
                  </a:lnTo>
                  <a:lnTo>
                    <a:pt x="631" y="117"/>
                  </a:lnTo>
                  <a:lnTo>
                    <a:pt x="599" y="140"/>
                  </a:lnTo>
                  <a:lnTo>
                    <a:pt x="572" y="168"/>
                  </a:lnTo>
                  <a:lnTo>
                    <a:pt x="549" y="200"/>
                  </a:lnTo>
                  <a:lnTo>
                    <a:pt x="532" y="235"/>
                  </a:lnTo>
                  <a:lnTo>
                    <a:pt x="521" y="274"/>
                  </a:lnTo>
                  <a:lnTo>
                    <a:pt x="518" y="315"/>
                  </a:lnTo>
                  <a:lnTo>
                    <a:pt x="518" y="619"/>
                  </a:lnTo>
                  <a:lnTo>
                    <a:pt x="520" y="642"/>
                  </a:lnTo>
                  <a:lnTo>
                    <a:pt x="528" y="662"/>
                  </a:lnTo>
                  <a:lnTo>
                    <a:pt x="542" y="682"/>
                  </a:lnTo>
                  <a:lnTo>
                    <a:pt x="559" y="696"/>
                  </a:lnTo>
                  <a:lnTo>
                    <a:pt x="570" y="706"/>
                  </a:lnTo>
                  <a:lnTo>
                    <a:pt x="576" y="718"/>
                  </a:lnTo>
                  <a:lnTo>
                    <a:pt x="578" y="731"/>
                  </a:lnTo>
                  <a:lnTo>
                    <a:pt x="578" y="1024"/>
                  </a:lnTo>
                  <a:lnTo>
                    <a:pt x="576" y="1039"/>
                  </a:lnTo>
                  <a:lnTo>
                    <a:pt x="570" y="1054"/>
                  </a:lnTo>
                  <a:lnTo>
                    <a:pt x="560" y="1066"/>
                  </a:lnTo>
                  <a:lnTo>
                    <a:pt x="547" y="1074"/>
                  </a:lnTo>
                  <a:lnTo>
                    <a:pt x="534" y="1081"/>
                  </a:lnTo>
                  <a:lnTo>
                    <a:pt x="518" y="1089"/>
                  </a:lnTo>
                  <a:lnTo>
                    <a:pt x="496" y="1100"/>
                  </a:lnTo>
                  <a:lnTo>
                    <a:pt x="470" y="1114"/>
                  </a:lnTo>
                  <a:lnTo>
                    <a:pt x="440" y="1130"/>
                  </a:lnTo>
                  <a:lnTo>
                    <a:pt x="408" y="1149"/>
                  </a:lnTo>
                  <a:lnTo>
                    <a:pt x="371" y="1171"/>
                  </a:lnTo>
                  <a:lnTo>
                    <a:pt x="334" y="1195"/>
                  </a:lnTo>
                  <a:lnTo>
                    <a:pt x="294" y="1221"/>
                  </a:lnTo>
                  <a:lnTo>
                    <a:pt x="252" y="1249"/>
                  </a:lnTo>
                  <a:lnTo>
                    <a:pt x="209" y="1279"/>
                  </a:lnTo>
                  <a:lnTo>
                    <a:pt x="167" y="1311"/>
                  </a:lnTo>
                  <a:lnTo>
                    <a:pt x="125" y="1345"/>
                  </a:lnTo>
                  <a:lnTo>
                    <a:pt x="108" y="1362"/>
                  </a:lnTo>
                  <a:lnTo>
                    <a:pt x="97" y="1382"/>
                  </a:lnTo>
                  <a:lnTo>
                    <a:pt x="90" y="1402"/>
                  </a:lnTo>
                  <a:lnTo>
                    <a:pt x="87" y="1425"/>
                  </a:lnTo>
                  <a:lnTo>
                    <a:pt x="87" y="1633"/>
                  </a:lnTo>
                  <a:lnTo>
                    <a:pt x="83" y="1650"/>
                  </a:lnTo>
                  <a:lnTo>
                    <a:pt x="74" y="1663"/>
                  </a:lnTo>
                  <a:lnTo>
                    <a:pt x="61" y="1673"/>
                  </a:lnTo>
                  <a:lnTo>
                    <a:pt x="44" y="1675"/>
                  </a:lnTo>
                  <a:lnTo>
                    <a:pt x="27" y="1673"/>
                  </a:lnTo>
                  <a:lnTo>
                    <a:pt x="13" y="1663"/>
                  </a:lnTo>
                  <a:lnTo>
                    <a:pt x="4" y="1650"/>
                  </a:lnTo>
                  <a:lnTo>
                    <a:pt x="0" y="1633"/>
                  </a:lnTo>
                  <a:lnTo>
                    <a:pt x="0" y="1425"/>
                  </a:lnTo>
                  <a:lnTo>
                    <a:pt x="4" y="1391"/>
                  </a:lnTo>
                  <a:lnTo>
                    <a:pt x="12" y="1360"/>
                  </a:lnTo>
                  <a:lnTo>
                    <a:pt x="25" y="1330"/>
                  </a:lnTo>
                  <a:lnTo>
                    <a:pt x="45" y="1303"/>
                  </a:lnTo>
                  <a:lnTo>
                    <a:pt x="69" y="1279"/>
                  </a:lnTo>
                  <a:lnTo>
                    <a:pt x="116" y="1241"/>
                  </a:lnTo>
                  <a:lnTo>
                    <a:pt x="163" y="1206"/>
                  </a:lnTo>
                  <a:lnTo>
                    <a:pt x="210" y="1172"/>
                  </a:lnTo>
                  <a:lnTo>
                    <a:pt x="256" y="1142"/>
                  </a:lnTo>
                  <a:lnTo>
                    <a:pt x="300" y="1114"/>
                  </a:lnTo>
                  <a:lnTo>
                    <a:pt x="341" y="1089"/>
                  </a:lnTo>
                  <a:lnTo>
                    <a:pt x="380" y="1066"/>
                  </a:lnTo>
                  <a:lnTo>
                    <a:pt x="415" y="1047"/>
                  </a:lnTo>
                  <a:lnTo>
                    <a:pt x="445" y="1030"/>
                  </a:lnTo>
                  <a:lnTo>
                    <a:pt x="470" y="1016"/>
                  </a:lnTo>
                  <a:lnTo>
                    <a:pt x="491" y="1006"/>
                  </a:lnTo>
                  <a:lnTo>
                    <a:pt x="491" y="753"/>
                  </a:lnTo>
                  <a:lnTo>
                    <a:pt x="470" y="731"/>
                  </a:lnTo>
                  <a:lnTo>
                    <a:pt x="453" y="706"/>
                  </a:lnTo>
                  <a:lnTo>
                    <a:pt x="441" y="678"/>
                  </a:lnTo>
                  <a:lnTo>
                    <a:pt x="433" y="649"/>
                  </a:lnTo>
                  <a:lnTo>
                    <a:pt x="431" y="619"/>
                  </a:lnTo>
                  <a:lnTo>
                    <a:pt x="431" y="315"/>
                  </a:lnTo>
                  <a:lnTo>
                    <a:pt x="434" y="269"/>
                  </a:lnTo>
                  <a:lnTo>
                    <a:pt x="444" y="224"/>
                  </a:lnTo>
                  <a:lnTo>
                    <a:pt x="460" y="182"/>
                  </a:lnTo>
                  <a:lnTo>
                    <a:pt x="481" y="143"/>
                  </a:lnTo>
                  <a:lnTo>
                    <a:pt x="508" y="108"/>
                  </a:lnTo>
                  <a:lnTo>
                    <a:pt x="539" y="77"/>
                  </a:lnTo>
                  <a:lnTo>
                    <a:pt x="574" y="50"/>
                  </a:lnTo>
                  <a:lnTo>
                    <a:pt x="613" y="30"/>
                  </a:lnTo>
                  <a:lnTo>
                    <a:pt x="655" y="13"/>
                  </a:lnTo>
                  <a:lnTo>
                    <a:pt x="699" y="3"/>
                  </a:lnTo>
                  <a:lnTo>
                    <a:pt x="7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86" name="Freeform 101">
              <a:extLst>
                <a:ext uri="{FF2B5EF4-FFF2-40B4-BE49-F238E27FC236}">
                  <a16:creationId xmlns:a16="http://schemas.microsoft.com/office/drawing/2014/main" id="{847DD8EF-304D-4B1E-B6CF-F3FFC9E69D7B}"/>
                </a:ext>
              </a:extLst>
            </p:cNvPr>
            <p:cNvSpPr>
              <a:spLocks noEditPoints="1"/>
            </p:cNvSpPr>
            <p:nvPr/>
          </p:nvSpPr>
          <p:spPr bwMode="auto">
            <a:xfrm>
              <a:off x="5634" y="607"/>
              <a:ext cx="57" cy="193"/>
            </a:xfrm>
            <a:custGeom>
              <a:avLst/>
              <a:gdLst>
                <a:gd name="T0" fmla="*/ 116 w 286"/>
                <a:gd name="T1" fmla="*/ 182 h 963"/>
                <a:gd name="T2" fmla="*/ 88 w 286"/>
                <a:gd name="T3" fmla="*/ 815 h 963"/>
                <a:gd name="T4" fmla="*/ 140 w 286"/>
                <a:gd name="T5" fmla="*/ 862 h 963"/>
                <a:gd name="T6" fmla="*/ 193 w 286"/>
                <a:gd name="T7" fmla="*/ 814 h 963"/>
                <a:gd name="T8" fmla="*/ 165 w 286"/>
                <a:gd name="T9" fmla="*/ 184 h 963"/>
                <a:gd name="T10" fmla="*/ 144 w 286"/>
                <a:gd name="T11" fmla="*/ 186 h 963"/>
                <a:gd name="T12" fmla="*/ 116 w 286"/>
                <a:gd name="T13" fmla="*/ 182 h 963"/>
                <a:gd name="T14" fmla="*/ 43 w 286"/>
                <a:gd name="T15" fmla="*/ 0 h 963"/>
                <a:gd name="T16" fmla="*/ 59 w 286"/>
                <a:gd name="T17" fmla="*/ 2 h 963"/>
                <a:gd name="T18" fmla="*/ 74 w 286"/>
                <a:gd name="T19" fmla="*/ 12 h 963"/>
                <a:gd name="T20" fmla="*/ 82 w 286"/>
                <a:gd name="T21" fmla="*/ 25 h 963"/>
                <a:gd name="T22" fmla="*/ 86 w 286"/>
                <a:gd name="T23" fmla="*/ 42 h 963"/>
                <a:gd name="T24" fmla="*/ 89 w 286"/>
                <a:gd name="T25" fmla="*/ 60 h 963"/>
                <a:gd name="T26" fmla="*/ 97 w 286"/>
                <a:gd name="T27" fmla="*/ 76 h 963"/>
                <a:gd name="T28" fmla="*/ 110 w 286"/>
                <a:gd name="T29" fmla="*/ 89 h 963"/>
                <a:gd name="T30" fmla="*/ 126 w 286"/>
                <a:gd name="T31" fmla="*/ 97 h 963"/>
                <a:gd name="T32" fmla="*/ 144 w 286"/>
                <a:gd name="T33" fmla="*/ 100 h 963"/>
                <a:gd name="T34" fmla="*/ 161 w 286"/>
                <a:gd name="T35" fmla="*/ 98 h 963"/>
                <a:gd name="T36" fmla="*/ 175 w 286"/>
                <a:gd name="T37" fmla="*/ 90 h 963"/>
                <a:gd name="T38" fmla="*/ 179 w 286"/>
                <a:gd name="T39" fmla="*/ 87 h 963"/>
                <a:gd name="T40" fmla="*/ 182 w 286"/>
                <a:gd name="T41" fmla="*/ 84 h 963"/>
                <a:gd name="T42" fmla="*/ 192 w 286"/>
                <a:gd name="T43" fmla="*/ 72 h 963"/>
                <a:gd name="T44" fmla="*/ 198 w 286"/>
                <a:gd name="T45" fmla="*/ 58 h 963"/>
                <a:gd name="T46" fmla="*/ 201 w 286"/>
                <a:gd name="T47" fmla="*/ 42 h 963"/>
                <a:gd name="T48" fmla="*/ 204 w 286"/>
                <a:gd name="T49" fmla="*/ 25 h 963"/>
                <a:gd name="T50" fmla="*/ 214 w 286"/>
                <a:gd name="T51" fmla="*/ 12 h 963"/>
                <a:gd name="T52" fmla="*/ 227 w 286"/>
                <a:gd name="T53" fmla="*/ 2 h 963"/>
                <a:gd name="T54" fmla="*/ 244 w 286"/>
                <a:gd name="T55" fmla="*/ 0 h 963"/>
                <a:gd name="T56" fmla="*/ 261 w 286"/>
                <a:gd name="T57" fmla="*/ 2 h 963"/>
                <a:gd name="T58" fmla="*/ 274 w 286"/>
                <a:gd name="T59" fmla="*/ 12 h 963"/>
                <a:gd name="T60" fmla="*/ 284 w 286"/>
                <a:gd name="T61" fmla="*/ 26 h 963"/>
                <a:gd name="T62" fmla="*/ 286 w 286"/>
                <a:gd name="T63" fmla="*/ 43 h 963"/>
                <a:gd name="T64" fmla="*/ 284 w 286"/>
                <a:gd name="T65" fmla="*/ 70 h 963"/>
                <a:gd name="T66" fmla="*/ 277 w 286"/>
                <a:gd name="T67" fmla="*/ 95 h 963"/>
                <a:gd name="T68" fmla="*/ 265 w 286"/>
                <a:gd name="T69" fmla="*/ 118 h 963"/>
                <a:gd name="T70" fmla="*/ 250 w 286"/>
                <a:gd name="T71" fmla="*/ 139 h 963"/>
                <a:gd name="T72" fmla="*/ 282 w 286"/>
                <a:gd name="T73" fmla="*/ 830 h 963"/>
                <a:gd name="T74" fmla="*/ 279 w 286"/>
                <a:gd name="T75" fmla="*/ 843 h 963"/>
                <a:gd name="T76" fmla="*/ 274 w 286"/>
                <a:gd name="T77" fmla="*/ 855 h 963"/>
                <a:gd name="T78" fmla="*/ 267 w 286"/>
                <a:gd name="T79" fmla="*/ 864 h 963"/>
                <a:gd name="T80" fmla="*/ 169 w 286"/>
                <a:gd name="T81" fmla="*/ 953 h 963"/>
                <a:gd name="T82" fmla="*/ 156 w 286"/>
                <a:gd name="T83" fmla="*/ 960 h 963"/>
                <a:gd name="T84" fmla="*/ 140 w 286"/>
                <a:gd name="T85" fmla="*/ 963 h 963"/>
                <a:gd name="T86" fmla="*/ 129 w 286"/>
                <a:gd name="T87" fmla="*/ 962 h 963"/>
                <a:gd name="T88" fmla="*/ 120 w 286"/>
                <a:gd name="T89" fmla="*/ 959 h 963"/>
                <a:gd name="T90" fmla="*/ 111 w 286"/>
                <a:gd name="T91" fmla="*/ 953 h 963"/>
                <a:gd name="T92" fmla="*/ 14 w 286"/>
                <a:gd name="T93" fmla="*/ 865 h 963"/>
                <a:gd name="T94" fmla="*/ 7 w 286"/>
                <a:gd name="T95" fmla="*/ 856 h 963"/>
                <a:gd name="T96" fmla="*/ 2 w 286"/>
                <a:gd name="T97" fmla="*/ 844 h 963"/>
                <a:gd name="T98" fmla="*/ 1 w 286"/>
                <a:gd name="T99" fmla="*/ 832 h 963"/>
                <a:gd name="T100" fmla="*/ 31 w 286"/>
                <a:gd name="T101" fmla="*/ 132 h 963"/>
                <a:gd name="T102" fmla="*/ 18 w 286"/>
                <a:gd name="T103" fmla="*/ 112 h 963"/>
                <a:gd name="T104" fmla="*/ 8 w 286"/>
                <a:gd name="T105" fmla="*/ 90 h 963"/>
                <a:gd name="T106" fmla="*/ 2 w 286"/>
                <a:gd name="T107" fmla="*/ 67 h 963"/>
                <a:gd name="T108" fmla="*/ 0 w 286"/>
                <a:gd name="T109" fmla="*/ 42 h 963"/>
                <a:gd name="T110" fmla="*/ 3 w 286"/>
                <a:gd name="T111" fmla="*/ 25 h 963"/>
                <a:gd name="T112" fmla="*/ 12 w 286"/>
                <a:gd name="T113" fmla="*/ 12 h 963"/>
                <a:gd name="T114" fmla="*/ 26 w 286"/>
                <a:gd name="T115" fmla="*/ 2 h 963"/>
                <a:gd name="T116" fmla="*/ 43 w 286"/>
                <a:gd name="T117"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 h="963">
                  <a:moveTo>
                    <a:pt x="116" y="182"/>
                  </a:moveTo>
                  <a:lnTo>
                    <a:pt x="88" y="815"/>
                  </a:lnTo>
                  <a:lnTo>
                    <a:pt x="140" y="862"/>
                  </a:lnTo>
                  <a:lnTo>
                    <a:pt x="193" y="814"/>
                  </a:lnTo>
                  <a:lnTo>
                    <a:pt x="165" y="184"/>
                  </a:lnTo>
                  <a:lnTo>
                    <a:pt x="144" y="186"/>
                  </a:lnTo>
                  <a:lnTo>
                    <a:pt x="116" y="182"/>
                  </a:lnTo>
                  <a:close/>
                  <a:moveTo>
                    <a:pt x="43" y="0"/>
                  </a:moveTo>
                  <a:lnTo>
                    <a:pt x="59" y="2"/>
                  </a:lnTo>
                  <a:lnTo>
                    <a:pt x="74" y="12"/>
                  </a:lnTo>
                  <a:lnTo>
                    <a:pt x="82" y="25"/>
                  </a:lnTo>
                  <a:lnTo>
                    <a:pt x="86" y="42"/>
                  </a:lnTo>
                  <a:lnTo>
                    <a:pt x="89" y="60"/>
                  </a:lnTo>
                  <a:lnTo>
                    <a:pt x="97" y="76"/>
                  </a:lnTo>
                  <a:lnTo>
                    <a:pt x="110" y="89"/>
                  </a:lnTo>
                  <a:lnTo>
                    <a:pt x="126" y="97"/>
                  </a:lnTo>
                  <a:lnTo>
                    <a:pt x="144" y="100"/>
                  </a:lnTo>
                  <a:lnTo>
                    <a:pt x="161" y="98"/>
                  </a:lnTo>
                  <a:lnTo>
                    <a:pt x="175" y="90"/>
                  </a:lnTo>
                  <a:lnTo>
                    <a:pt x="179" y="87"/>
                  </a:lnTo>
                  <a:lnTo>
                    <a:pt x="182" y="84"/>
                  </a:lnTo>
                  <a:lnTo>
                    <a:pt x="192" y="72"/>
                  </a:lnTo>
                  <a:lnTo>
                    <a:pt x="198" y="58"/>
                  </a:lnTo>
                  <a:lnTo>
                    <a:pt x="201" y="42"/>
                  </a:lnTo>
                  <a:lnTo>
                    <a:pt x="204" y="25"/>
                  </a:lnTo>
                  <a:lnTo>
                    <a:pt x="214" y="12"/>
                  </a:lnTo>
                  <a:lnTo>
                    <a:pt x="227" y="2"/>
                  </a:lnTo>
                  <a:lnTo>
                    <a:pt x="244" y="0"/>
                  </a:lnTo>
                  <a:lnTo>
                    <a:pt x="261" y="2"/>
                  </a:lnTo>
                  <a:lnTo>
                    <a:pt x="274" y="12"/>
                  </a:lnTo>
                  <a:lnTo>
                    <a:pt x="284" y="26"/>
                  </a:lnTo>
                  <a:lnTo>
                    <a:pt x="286" y="43"/>
                  </a:lnTo>
                  <a:lnTo>
                    <a:pt x="284" y="70"/>
                  </a:lnTo>
                  <a:lnTo>
                    <a:pt x="277" y="95"/>
                  </a:lnTo>
                  <a:lnTo>
                    <a:pt x="265" y="118"/>
                  </a:lnTo>
                  <a:lnTo>
                    <a:pt x="250" y="139"/>
                  </a:lnTo>
                  <a:lnTo>
                    <a:pt x="282" y="830"/>
                  </a:lnTo>
                  <a:lnTo>
                    <a:pt x="279" y="843"/>
                  </a:lnTo>
                  <a:lnTo>
                    <a:pt x="274" y="855"/>
                  </a:lnTo>
                  <a:lnTo>
                    <a:pt x="267" y="864"/>
                  </a:lnTo>
                  <a:lnTo>
                    <a:pt x="169" y="953"/>
                  </a:lnTo>
                  <a:lnTo>
                    <a:pt x="156" y="960"/>
                  </a:lnTo>
                  <a:lnTo>
                    <a:pt x="140" y="963"/>
                  </a:lnTo>
                  <a:lnTo>
                    <a:pt x="129" y="962"/>
                  </a:lnTo>
                  <a:lnTo>
                    <a:pt x="120" y="959"/>
                  </a:lnTo>
                  <a:lnTo>
                    <a:pt x="111" y="953"/>
                  </a:lnTo>
                  <a:lnTo>
                    <a:pt x="14" y="865"/>
                  </a:lnTo>
                  <a:lnTo>
                    <a:pt x="7" y="856"/>
                  </a:lnTo>
                  <a:lnTo>
                    <a:pt x="2" y="844"/>
                  </a:lnTo>
                  <a:lnTo>
                    <a:pt x="1" y="832"/>
                  </a:lnTo>
                  <a:lnTo>
                    <a:pt x="31" y="132"/>
                  </a:lnTo>
                  <a:lnTo>
                    <a:pt x="18" y="112"/>
                  </a:lnTo>
                  <a:lnTo>
                    <a:pt x="8" y="90"/>
                  </a:lnTo>
                  <a:lnTo>
                    <a:pt x="2" y="67"/>
                  </a:lnTo>
                  <a:lnTo>
                    <a:pt x="0" y="42"/>
                  </a:lnTo>
                  <a:lnTo>
                    <a:pt x="3" y="25"/>
                  </a:lnTo>
                  <a:lnTo>
                    <a:pt x="12" y="12"/>
                  </a:lnTo>
                  <a:lnTo>
                    <a:pt x="26"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87" name="Freeform 102">
              <a:extLst>
                <a:ext uri="{FF2B5EF4-FFF2-40B4-BE49-F238E27FC236}">
                  <a16:creationId xmlns:a16="http://schemas.microsoft.com/office/drawing/2014/main" id="{5601C436-7250-47C2-AAD9-00DDD221B69F}"/>
                </a:ext>
              </a:extLst>
            </p:cNvPr>
            <p:cNvSpPr>
              <a:spLocks/>
            </p:cNvSpPr>
            <p:nvPr/>
          </p:nvSpPr>
          <p:spPr bwMode="auto">
            <a:xfrm>
              <a:off x="5815" y="451"/>
              <a:ext cx="113" cy="18"/>
            </a:xfrm>
            <a:custGeom>
              <a:avLst/>
              <a:gdLst>
                <a:gd name="T0" fmla="*/ 44 w 568"/>
                <a:gd name="T1" fmla="*/ 0 h 86"/>
                <a:gd name="T2" fmla="*/ 525 w 568"/>
                <a:gd name="T3" fmla="*/ 0 h 86"/>
                <a:gd name="T4" fmla="*/ 541 w 568"/>
                <a:gd name="T5" fmla="*/ 3 h 86"/>
                <a:gd name="T6" fmla="*/ 555 w 568"/>
                <a:gd name="T7" fmla="*/ 12 h 86"/>
                <a:gd name="T8" fmla="*/ 564 w 568"/>
                <a:gd name="T9" fmla="*/ 26 h 86"/>
                <a:gd name="T10" fmla="*/ 568 w 568"/>
                <a:gd name="T11" fmla="*/ 42 h 86"/>
                <a:gd name="T12" fmla="*/ 564 w 568"/>
                <a:gd name="T13" fmla="*/ 59 h 86"/>
                <a:gd name="T14" fmla="*/ 555 w 568"/>
                <a:gd name="T15" fmla="*/ 74 h 86"/>
                <a:gd name="T16" fmla="*/ 541 w 568"/>
                <a:gd name="T17" fmla="*/ 82 h 86"/>
                <a:gd name="T18" fmla="*/ 525 w 568"/>
                <a:gd name="T19" fmla="*/ 86 h 86"/>
                <a:gd name="T20" fmla="*/ 44 w 568"/>
                <a:gd name="T21" fmla="*/ 86 h 86"/>
                <a:gd name="T22" fmla="*/ 27 w 568"/>
                <a:gd name="T23" fmla="*/ 82 h 86"/>
                <a:gd name="T24" fmla="*/ 13 w 568"/>
                <a:gd name="T25" fmla="*/ 74 h 86"/>
                <a:gd name="T26" fmla="*/ 4 w 568"/>
                <a:gd name="T27" fmla="*/ 59 h 86"/>
                <a:gd name="T28" fmla="*/ 0 w 568"/>
                <a:gd name="T29" fmla="*/ 42 h 86"/>
                <a:gd name="T30" fmla="*/ 4 w 568"/>
                <a:gd name="T31" fmla="*/ 26 h 86"/>
                <a:gd name="T32" fmla="*/ 13 w 568"/>
                <a:gd name="T33" fmla="*/ 12 h 86"/>
                <a:gd name="T34" fmla="*/ 27 w 568"/>
                <a:gd name="T35" fmla="*/ 3 h 86"/>
                <a:gd name="T36" fmla="*/ 44 w 568"/>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8" h="86">
                  <a:moveTo>
                    <a:pt x="44" y="0"/>
                  </a:moveTo>
                  <a:lnTo>
                    <a:pt x="525" y="0"/>
                  </a:lnTo>
                  <a:lnTo>
                    <a:pt x="541" y="3"/>
                  </a:lnTo>
                  <a:lnTo>
                    <a:pt x="555" y="12"/>
                  </a:lnTo>
                  <a:lnTo>
                    <a:pt x="564" y="26"/>
                  </a:lnTo>
                  <a:lnTo>
                    <a:pt x="568" y="42"/>
                  </a:lnTo>
                  <a:lnTo>
                    <a:pt x="564" y="59"/>
                  </a:lnTo>
                  <a:lnTo>
                    <a:pt x="555" y="74"/>
                  </a:lnTo>
                  <a:lnTo>
                    <a:pt x="541" y="82"/>
                  </a:lnTo>
                  <a:lnTo>
                    <a:pt x="525" y="86"/>
                  </a:lnTo>
                  <a:lnTo>
                    <a:pt x="44" y="86"/>
                  </a:lnTo>
                  <a:lnTo>
                    <a:pt x="27" y="82"/>
                  </a:lnTo>
                  <a:lnTo>
                    <a:pt x="13" y="74"/>
                  </a:lnTo>
                  <a:lnTo>
                    <a:pt x="4" y="59"/>
                  </a:lnTo>
                  <a:lnTo>
                    <a:pt x="0" y="42"/>
                  </a:lnTo>
                  <a:lnTo>
                    <a:pt x="4" y="26"/>
                  </a:lnTo>
                  <a:lnTo>
                    <a:pt x="13" y="12"/>
                  </a:lnTo>
                  <a:lnTo>
                    <a:pt x="27" y="3"/>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88" name="Freeform 103">
              <a:extLst>
                <a:ext uri="{FF2B5EF4-FFF2-40B4-BE49-F238E27FC236}">
                  <a16:creationId xmlns:a16="http://schemas.microsoft.com/office/drawing/2014/main" id="{CF476E93-84A6-478D-8CBD-772CA1A427FF}"/>
                </a:ext>
              </a:extLst>
            </p:cNvPr>
            <p:cNvSpPr>
              <a:spLocks/>
            </p:cNvSpPr>
            <p:nvPr/>
          </p:nvSpPr>
          <p:spPr bwMode="auto">
            <a:xfrm>
              <a:off x="5815" y="486"/>
              <a:ext cx="113" cy="17"/>
            </a:xfrm>
            <a:custGeom>
              <a:avLst/>
              <a:gdLst>
                <a:gd name="T0" fmla="*/ 44 w 568"/>
                <a:gd name="T1" fmla="*/ 0 h 86"/>
                <a:gd name="T2" fmla="*/ 525 w 568"/>
                <a:gd name="T3" fmla="*/ 0 h 86"/>
                <a:gd name="T4" fmla="*/ 541 w 568"/>
                <a:gd name="T5" fmla="*/ 2 h 86"/>
                <a:gd name="T6" fmla="*/ 555 w 568"/>
                <a:gd name="T7" fmla="*/ 12 h 86"/>
                <a:gd name="T8" fmla="*/ 564 w 568"/>
                <a:gd name="T9" fmla="*/ 26 h 86"/>
                <a:gd name="T10" fmla="*/ 568 w 568"/>
                <a:gd name="T11" fmla="*/ 42 h 86"/>
                <a:gd name="T12" fmla="*/ 564 w 568"/>
                <a:gd name="T13" fmla="*/ 59 h 86"/>
                <a:gd name="T14" fmla="*/ 555 w 568"/>
                <a:gd name="T15" fmla="*/ 74 h 86"/>
                <a:gd name="T16" fmla="*/ 541 w 568"/>
                <a:gd name="T17" fmla="*/ 82 h 86"/>
                <a:gd name="T18" fmla="*/ 525 w 568"/>
                <a:gd name="T19" fmla="*/ 86 h 86"/>
                <a:gd name="T20" fmla="*/ 44 w 568"/>
                <a:gd name="T21" fmla="*/ 86 h 86"/>
                <a:gd name="T22" fmla="*/ 27 w 568"/>
                <a:gd name="T23" fmla="*/ 82 h 86"/>
                <a:gd name="T24" fmla="*/ 13 w 568"/>
                <a:gd name="T25" fmla="*/ 74 h 86"/>
                <a:gd name="T26" fmla="*/ 4 w 568"/>
                <a:gd name="T27" fmla="*/ 59 h 86"/>
                <a:gd name="T28" fmla="*/ 0 w 568"/>
                <a:gd name="T29" fmla="*/ 42 h 86"/>
                <a:gd name="T30" fmla="*/ 4 w 568"/>
                <a:gd name="T31" fmla="*/ 26 h 86"/>
                <a:gd name="T32" fmla="*/ 13 w 568"/>
                <a:gd name="T33" fmla="*/ 12 h 86"/>
                <a:gd name="T34" fmla="*/ 27 w 568"/>
                <a:gd name="T35" fmla="*/ 2 h 86"/>
                <a:gd name="T36" fmla="*/ 44 w 568"/>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8" h="86">
                  <a:moveTo>
                    <a:pt x="44" y="0"/>
                  </a:moveTo>
                  <a:lnTo>
                    <a:pt x="525" y="0"/>
                  </a:lnTo>
                  <a:lnTo>
                    <a:pt x="541" y="2"/>
                  </a:lnTo>
                  <a:lnTo>
                    <a:pt x="555" y="12"/>
                  </a:lnTo>
                  <a:lnTo>
                    <a:pt x="564" y="26"/>
                  </a:lnTo>
                  <a:lnTo>
                    <a:pt x="568" y="42"/>
                  </a:lnTo>
                  <a:lnTo>
                    <a:pt x="564" y="59"/>
                  </a:lnTo>
                  <a:lnTo>
                    <a:pt x="555" y="74"/>
                  </a:lnTo>
                  <a:lnTo>
                    <a:pt x="541" y="82"/>
                  </a:lnTo>
                  <a:lnTo>
                    <a:pt x="525" y="86"/>
                  </a:lnTo>
                  <a:lnTo>
                    <a:pt x="44" y="86"/>
                  </a:lnTo>
                  <a:lnTo>
                    <a:pt x="27" y="82"/>
                  </a:lnTo>
                  <a:lnTo>
                    <a:pt x="13" y="74"/>
                  </a:lnTo>
                  <a:lnTo>
                    <a:pt x="4" y="59"/>
                  </a:lnTo>
                  <a:lnTo>
                    <a:pt x="0" y="42"/>
                  </a:lnTo>
                  <a:lnTo>
                    <a:pt x="4" y="26"/>
                  </a:lnTo>
                  <a:lnTo>
                    <a:pt x="13" y="12"/>
                  </a:lnTo>
                  <a:lnTo>
                    <a:pt x="27"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89" name="Freeform 104">
              <a:extLst>
                <a:ext uri="{FF2B5EF4-FFF2-40B4-BE49-F238E27FC236}">
                  <a16:creationId xmlns:a16="http://schemas.microsoft.com/office/drawing/2014/main" id="{D2D27371-B4F4-451F-B415-8435B805A139}"/>
                </a:ext>
              </a:extLst>
            </p:cNvPr>
            <p:cNvSpPr>
              <a:spLocks noEditPoints="1"/>
            </p:cNvSpPr>
            <p:nvPr/>
          </p:nvSpPr>
          <p:spPr bwMode="auto">
            <a:xfrm>
              <a:off x="5772" y="403"/>
              <a:ext cx="199" cy="187"/>
            </a:xfrm>
            <a:custGeom>
              <a:avLst/>
              <a:gdLst>
                <a:gd name="T0" fmla="*/ 133 w 999"/>
                <a:gd name="T1" fmla="*/ 89 h 931"/>
                <a:gd name="T2" fmla="*/ 99 w 999"/>
                <a:gd name="T3" fmla="*/ 114 h 931"/>
                <a:gd name="T4" fmla="*/ 86 w 999"/>
                <a:gd name="T5" fmla="*/ 155 h 931"/>
                <a:gd name="T6" fmla="*/ 90 w 999"/>
                <a:gd name="T7" fmla="*/ 597 h 931"/>
                <a:gd name="T8" fmla="*/ 114 w 999"/>
                <a:gd name="T9" fmla="*/ 631 h 931"/>
                <a:gd name="T10" fmla="*/ 156 w 999"/>
                <a:gd name="T11" fmla="*/ 644 h 931"/>
                <a:gd name="T12" fmla="*/ 261 w 999"/>
                <a:gd name="T13" fmla="*/ 648 h 931"/>
                <a:gd name="T14" fmla="*/ 284 w 999"/>
                <a:gd name="T15" fmla="*/ 671 h 931"/>
                <a:gd name="T16" fmla="*/ 288 w 999"/>
                <a:gd name="T17" fmla="*/ 787 h 931"/>
                <a:gd name="T18" fmla="*/ 438 w 999"/>
                <a:gd name="T19" fmla="*/ 648 h 931"/>
                <a:gd name="T20" fmla="*/ 843 w 999"/>
                <a:gd name="T21" fmla="*/ 644 h 931"/>
                <a:gd name="T22" fmla="*/ 884 w 999"/>
                <a:gd name="T23" fmla="*/ 631 h 931"/>
                <a:gd name="T24" fmla="*/ 908 w 999"/>
                <a:gd name="T25" fmla="*/ 597 h 931"/>
                <a:gd name="T26" fmla="*/ 912 w 999"/>
                <a:gd name="T27" fmla="*/ 155 h 931"/>
                <a:gd name="T28" fmla="*/ 899 w 999"/>
                <a:gd name="T29" fmla="*/ 114 h 931"/>
                <a:gd name="T30" fmla="*/ 865 w 999"/>
                <a:gd name="T31" fmla="*/ 89 h 931"/>
                <a:gd name="T32" fmla="*/ 156 w 999"/>
                <a:gd name="T33" fmla="*/ 85 h 931"/>
                <a:gd name="T34" fmla="*/ 843 w 999"/>
                <a:gd name="T35" fmla="*/ 0 h 931"/>
                <a:gd name="T36" fmla="*/ 903 w 999"/>
                <a:gd name="T37" fmla="*/ 13 h 931"/>
                <a:gd name="T38" fmla="*/ 953 w 999"/>
                <a:gd name="T39" fmla="*/ 45 h 931"/>
                <a:gd name="T40" fmla="*/ 987 w 999"/>
                <a:gd name="T41" fmla="*/ 95 h 931"/>
                <a:gd name="T42" fmla="*/ 999 w 999"/>
                <a:gd name="T43" fmla="*/ 155 h 931"/>
                <a:gd name="T44" fmla="*/ 995 w 999"/>
                <a:gd name="T45" fmla="*/ 606 h 931"/>
                <a:gd name="T46" fmla="*/ 972 w 999"/>
                <a:gd name="T47" fmla="*/ 662 h 931"/>
                <a:gd name="T48" fmla="*/ 930 w 999"/>
                <a:gd name="T49" fmla="*/ 704 h 931"/>
                <a:gd name="T50" fmla="*/ 874 w 999"/>
                <a:gd name="T51" fmla="*/ 729 h 931"/>
                <a:gd name="T52" fmla="*/ 471 w 999"/>
                <a:gd name="T53" fmla="*/ 731 h 931"/>
                <a:gd name="T54" fmla="*/ 261 w 999"/>
                <a:gd name="T55" fmla="*/ 928 h 931"/>
                <a:gd name="T56" fmla="*/ 240 w 999"/>
                <a:gd name="T57" fmla="*/ 931 h 931"/>
                <a:gd name="T58" fmla="*/ 228 w 999"/>
                <a:gd name="T59" fmla="*/ 928 h 931"/>
                <a:gd name="T60" fmla="*/ 205 w 999"/>
                <a:gd name="T61" fmla="*/ 905 h 931"/>
                <a:gd name="T62" fmla="*/ 202 w 999"/>
                <a:gd name="T63" fmla="*/ 731 h 931"/>
                <a:gd name="T64" fmla="*/ 125 w 999"/>
                <a:gd name="T65" fmla="*/ 729 h 931"/>
                <a:gd name="T66" fmla="*/ 69 w 999"/>
                <a:gd name="T67" fmla="*/ 704 h 931"/>
                <a:gd name="T68" fmla="*/ 27 w 999"/>
                <a:gd name="T69" fmla="*/ 662 h 931"/>
                <a:gd name="T70" fmla="*/ 3 w 999"/>
                <a:gd name="T71" fmla="*/ 606 h 931"/>
                <a:gd name="T72" fmla="*/ 0 w 999"/>
                <a:gd name="T73" fmla="*/ 157 h 931"/>
                <a:gd name="T74" fmla="*/ 12 w 999"/>
                <a:gd name="T75" fmla="*/ 95 h 931"/>
                <a:gd name="T76" fmla="*/ 46 w 999"/>
                <a:gd name="T77" fmla="*/ 45 h 931"/>
                <a:gd name="T78" fmla="*/ 96 w 999"/>
                <a:gd name="T79" fmla="*/ 13 h 931"/>
                <a:gd name="T80" fmla="*/ 156 w 999"/>
                <a:gd name="T8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 h="931">
                  <a:moveTo>
                    <a:pt x="156" y="85"/>
                  </a:moveTo>
                  <a:lnTo>
                    <a:pt x="133" y="89"/>
                  </a:lnTo>
                  <a:lnTo>
                    <a:pt x="114" y="100"/>
                  </a:lnTo>
                  <a:lnTo>
                    <a:pt x="99" y="114"/>
                  </a:lnTo>
                  <a:lnTo>
                    <a:pt x="90" y="134"/>
                  </a:lnTo>
                  <a:lnTo>
                    <a:pt x="86" y="155"/>
                  </a:lnTo>
                  <a:lnTo>
                    <a:pt x="86" y="575"/>
                  </a:lnTo>
                  <a:lnTo>
                    <a:pt x="90" y="597"/>
                  </a:lnTo>
                  <a:lnTo>
                    <a:pt x="99" y="616"/>
                  </a:lnTo>
                  <a:lnTo>
                    <a:pt x="114" y="631"/>
                  </a:lnTo>
                  <a:lnTo>
                    <a:pt x="133" y="640"/>
                  </a:lnTo>
                  <a:lnTo>
                    <a:pt x="156" y="644"/>
                  </a:lnTo>
                  <a:lnTo>
                    <a:pt x="244" y="644"/>
                  </a:lnTo>
                  <a:lnTo>
                    <a:pt x="261" y="648"/>
                  </a:lnTo>
                  <a:lnTo>
                    <a:pt x="275" y="657"/>
                  </a:lnTo>
                  <a:lnTo>
                    <a:pt x="284" y="671"/>
                  </a:lnTo>
                  <a:lnTo>
                    <a:pt x="288" y="687"/>
                  </a:lnTo>
                  <a:lnTo>
                    <a:pt x="288" y="787"/>
                  </a:lnTo>
                  <a:lnTo>
                    <a:pt x="423" y="656"/>
                  </a:lnTo>
                  <a:lnTo>
                    <a:pt x="438" y="648"/>
                  </a:lnTo>
                  <a:lnTo>
                    <a:pt x="454" y="644"/>
                  </a:lnTo>
                  <a:lnTo>
                    <a:pt x="843" y="644"/>
                  </a:lnTo>
                  <a:lnTo>
                    <a:pt x="865" y="640"/>
                  </a:lnTo>
                  <a:lnTo>
                    <a:pt x="884" y="631"/>
                  </a:lnTo>
                  <a:lnTo>
                    <a:pt x="899" y="616"/>
                  </a:lnTo>
                  <a:lnTo>
                    <a:pt x="908" y="597"/>
                  </a:lnTo>
                  <a:lnTo>
                    <a:pt x="912" y="575"/>
                  </a:lnTo>
                  <a:lnTo>
                    <a:pt x="912" y="155"/>
                  </a:lnTo>
                  <a:lnTo>
                    <a:pt x="908" y="134"/>
                  </a:lnTo>
                  <a:lnTo>
                    <a:pt x="899" y="114"/>
                  </a:lnTo>
                  <a:lnTo>
                    <a:pt x="884" y="100"/>
                  </a:lnTo>
                  <a:lnTo>
                    <a:pt x="865" y="89"/>
                  </a:lnTo>
                  <a:lnTo>
                    <a:pt x="843" y="85"/>
                  </a:lnTo>
                  <a:lnTo>
                    <a:pt x="156" y="85"/>
                  </a:lnTo>
                  <a:close/>
                  <a:moveTo>
                    <a:pt x="156" y="0"/>
                  </a:moveTo>
                  <a:lnTo>
                    <a:pt x="843" y="0"/>
                  </a:lnTo>
                  <a:lnTo>
                    <a:pt x="874" y="3"/>
                  </a:lnTo>
                  <a:lnTo>
                    <a:pt x="903" y="13"/>
                  </a:lnTo>
                  <a:lnTo>
                    <a:pt x="930" y="26"/>
                  </a:lnTo>
                  <a:lnTo>
                    <a:pt x="953" y="45"/>
                  </a:lnTo>
                  <a:lnTo>
                    <a:pt x="972" y="68"/>
                  </a:lnTo>
                  <a:lnTo>
                    <a:pt x="987" y="95"/>
                  </a:lnTo>
                  <a:lnTo>
                    <a:pt x="995" y="124"/>
                  </a:lnTo>
                  <a:lnTo>
                    <a:pt x="999" y="155"/>
                  </a:lnTo>
                  <a:lnTo>
                    <a:pt x="999" y="575"/>
                  </a:lnTo>
                  <a:lnTo>
                    <a:pt x="995" y="606"/>
                  </a:lnTo>
                  <a:lnTo>
                    <a:pt x="987" y="636"/>
                  </a:lnTo>
                  <a:lnTo>
                    <a:pt x="972" y="662"/>
                  </a:lnTo>
                  <a:lnTo>
                    <a:pt x="953" y="685"/>
                  </a:lnTo>
                  <a:lnTo>
                    <a:pt x="930" y="704"/>
                  </a:lnTo>
                  <a:lnTo>
                    <a:pt x="903" y="719"/>
                  </a:lnTo>
                  <a:lnTo>
                    <a:pt x="874" y="729"/>
                  </a:lnTo>
                  <a:lnTo>
                    <a:pt x="843" y="731"/>
                  </a:lnTo>
                  <a:lnTo>
                    <a:pt x="471" y="731"/>
                  </a:lnTo>
                  <a:lnTo>
                    <a:pt x="275" y="920"/>
                  </a:lnTo>
                  <a:lnTo>
                    <a:pt x="261" y="928"/>
                  </a:lnTo>
                  <a:lnTo>
                    <a:pt x="244" y="931"/>
                  </a:lnTo>
                  <a:lnTo>
                    <a:pt x="240" y="931"/>
                  </a:lnTo>
                  <a:lnTo>
                    <a:pt x="234" y="929"/>
                  </a:lnTo>
                  <a:lnTo>
                    <a:pt x="228" y="928"/>
                  </a:lnTo>
                  <a:lnTo>
                    <a:pt x="214" y="918"/>
                  </a:lnTo>
                  <a:lnTo>
                    <a:pt x="205" y="905"/>
                  </a:lnTo>
                  <a:lnTo>
                    <a:pt x="202" y="888"/>
                  </a:lnTo>
                  <a:lnTo>
                    <a:pt x="202" y="731"/>
                  </a:lnTo>
                  <a:lnTo>
                    <a:pt x="156" y="731"/>
                  </a:lnTo>
                  <a:lnTo>
                    <a:pt x="125" y="729"/>
                  </a:lnTo>
                  <a:lnTo>
                    <a:pt x="96" y="719"/>
                  </a:lnTo>
                  <a:lnTo>
                    <a:pt x="69" y="704"/>
                  </a:lnTo>
                  <a:lnTo>
                    <a:pt x="46" y="685"/>
                  </a:lnTo>
                  <a:lnTo>
                    <a:pt x="27" y="662"/>
                  </a:lnTo>
                  <a:lnTo>
                    <a:pt x="12" y="636"/>
                  </a:lnTo>
                  <a:lnTo>
                    <a:pt x="3" y="606"/>
                  </a:lnTo>
                  <a:lnTo>
                    <a:pt x="0" y="575"/>
                  </a:lnTo>
                  <a:lnTo>
                    <a:pt x="0" y="157"/>
                  </a:lnTo>
                  <a:lnTo>
                    <a:pt x="3" y="124"/>
                  </a:lnTo>
                  <a:lnTo>
                    <a:pt x="12" y="95"/>
                  </a:lnTo>
                  <a:lnTo>
                    <a:pt x="27" y="68"/>
                  </a:lnTo>
                  <a:lnTo>
                    <a:pt x="46" y="45"/>
                  </a:lnTo>
                  <a:lnTo>
                    <a:pt x="69" y="26"/>
                  </a:lnTo>
                  <a:lnTo>
                    <a:pt x="96" y="13"/>
                  </a:lnTo>
                  <a:lnTo>
                    <a:pt x="125" y="3"/>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grpSp>
      <p:grpSp>
        <p:nvGrpSpPr>
          <p:cNvPr id="97" name="Group 4">
            <a:extLst>
              <a:ext uri="{FF2B5EF4-FFF2-40B4-BE49-F238E27FC236}">
                <a16:creationId xmlns:a16="http://schemas.microsoft.com/office/drawing/2014/main" id="{ACAF89C6-5F7E-4E0A-93B2-A867BC37A310}"/>
              </a:ext>
            </a:extLst>
          </p:cNvPr>
          <p:cNvGrpSpPr>
            <a:grpSpLocks noChangeAspect="1"/>
          </p:cNvGrpSpPr>
          <p:nvPr/>
        </p:nvGrpSpPr>
        <p:grpSpPr bwMode="auto">
          <a:xfrm>
            <a:off x="895256" y="3782094"/>
            <a:ext cx="666491" cy="666491"/>
            <a:chOff x="433" y="3505"/>
            <a:chExt cx="470" cy="470"/>
          </a:xfrm>
          <a:solidFill>
            <a:schemeClr val="bg1"/>
          </a:solidFill>
        </p:grpSpPr>
        <p:sp>
          <p:nvSpPr>
            <p:cNvPr id="98" name="Freeform 6">
              <a:extLst>
                <a:ext uri="{FF2B5EF4-FFF2-40B4-BE49-F238E27FC236}">
                  <a16:creationId xmlns:a16="http://schemas.microsoft.com/office/drawing/2014/main" id="{64674519-04F7-458B-8942-7DB5FB9CC6E5}"/>
                </a:ext>
              </a:extLst>
            </p:cNvPr>
            <p:cNvSpPr>
              <a:spLocks/>
            </p:cNvSpPr>
            <p:nvPr/>
          </p:nvSpPr>
          <p:spPr bwMode="auto">
            <a:xfrm>
              <a:off x="699" y="3685"/>
              <a:ext cx="87" cy="47"/>
            </a:xfrm>
            <a:custGeom>
              <a:avLst/>
              <a:gdLst>
                <a:gd name="T0" fmla="*/ 396 w 431"/>
                <a:gd name="T1" fmla="*/ 0 h 235"/>
                <a:gd name="T2" fmla="*/ 410 w 431"/>
                <a:gd name="T3" fmla="*/ 4 h 235"/>
                <a:gd name="T4" fmla="*/ 421 w 431"/>
                <a:gd name="T5" fmla="*/ 14 h 235"/>
                <a:gd name="T6" fmla="*/ 429 w 431"/>
                <a:gd name="T7" fmla="*/ 27 h 235"/>
                <a:gd name="T8" fmla="*/ 431 w 431"/>
                <a:gd name="T9" fmla="*/ 43 h 235"/>
                <a:gd name="T10" fmla="*/ 426 w 431"/>
                <a:gd name="T11" fmla="*/ 58 h 235"/>
                <a:gd name="T12" fmla="*/ 417 w 431"/>
                <a:gd name="T13" fmla="*/ 68 h 235"/>
                <a:gd name="T14" fmla="*/ 403 w 431"/>
                <a:gd name="T15" fmla="*/ 76 h 235"/>
                <a:gd name="T16" fmla="*/ 379 w 431"/>
                <a:gd name="T17" fmla="*/ 84 h 235"/>
                <a:gd name="T18" fmla="*/ 352 w 431"/>
                <a:gd name="T19" fmla="*/ 95 h 235"/>
                <a:gd name="T20" fmla="*/ 324 w 431"/>
                <a:gd name="T21" fmla="*/ 106 h 235"/>
                <a:gd name="T22" fmla="*/ 294 w 431"/>
                <a:gd name="T23" fmla="*/ 119 h 235"/>
                <a:gd name="T24" fmla="*/ 264 w 431"/>
                <a:gd name="T25" fmla="*/ 133 h 235"/>
                <a:gd name="T26" fmla="*/ 232 w 431"/>
                <a:gd name="T27" fmla="*/ 146 h 235"/>
                <a:gd name="T28" fmla="*/ 203 w 431"/>
                <a:gd name="T29" fmla="*/ 159 h 235"/>
                <a:gd name="T30" fmla="*/ 174 w 431"/>
                <a:gd name="T31" fmla="*/ 174 h 235"/>
                <a:gd name="T32" fmla="*/ 146 w 431"/>
                <a:gd name="T33" fmla="*/ 186 h 235"/>
                <a:gd name="T34" fmla="*/ 122 w 431"/>
                <a:gd name="T35" fmla="*/ 198 h 235"/>
                <a:gd name="T36" fmla="*/ 101 w 431"/>
                <a:gd name="T37" fmla="*/ 209 h 235"/>
                <a:gd name="T38" fmla="*/ 82 w 431"/>
                <a:gd name="T39" fmla="*/ 217 h 235"/>
                <a:gd name="T40" fmla="*/ 69 w 431"/>
                <a:gd name="T41" fmla="*/ 224 h 235"/>
                <a:gd name="T42" fmla="*/ 61 w 431"/>
                <a:gd name="T43" fmla="*/ 229 h 235"/>
                <a:gd name="T44" fmla="*/ 57 w 431"/>
                <a:gd name="T45" fmla="*/ 230 h 235"/>
                <a:gd name="T46" fmla="*/ 51 w 431"/>
                <a:gd name="T47" fmla="*/ 233 h 235"/>
                <a:gd name="T48" fmla="*/ 45 w 431"/>
                <a:gd name="T49" fmla="*/ 234 h 235"/>
                <a:gd name="T50" fmla="*/ 39 w 431"/>
                <a:gd name="T51" fmla="*/ 235 h 235"/>
                <a:gd name="T52" fmla="*/ 26 w 431"/>
                <a:gd name="T53" fmla="*/ 233 h 235"/>
                <a:gd name="T54" fmla="*/ 13 w 431"/>
                <a:gd name="T55" fmla="*/ 224 h 235"/>
                <a:gd name="T56" fmla="*/ 4 w 431"/>
                <a:gd name="T57" fmla="*/ 214 h 235"/>
                <a:gd name="T58" fmla="*/ 0 w 431"/>
                <a:gd name="T59" fmla="*/ 199 h 235"/>
                <a:gd name="T60" fmla="*/ 1 w 431"/>
                <a:gd name="T61" fmla="*/ 183 h 235"/>
                <a:gd name="T62" fmla="*/ 9 w 431"/>
                <a:gd name="T63" fmla="*/ 170 h 235"/>
                <a:gd name="T64" fmla="*/ 21 w 431"/>
                <a:gd name="T65" fmla="*/ 160 h 235"/>
                <a:gd name="T66" fmla="*/ 26 w 431"/>
                <a:gd name="T67" fmla="*/ 158 h 235"/>
                <a:gd name="T68" fmla="*/ 36 w 431"/>
                <a:gd name="T69" fmla="*/ 153 h 235"/>
                <a:gd name="T70" fmla="*/ 51 w 431"/>
                <a:gd name="T71" fmla="*/ 146 h 235"/>
                <a:gd name="T72" fmla="*/ 69 w 431"/>
                <a:gd name="T73" fmla="*/ 136 h 235"/>
                <a:gd name="T74" fmla="*/ 92 w 431"/>
                <a:gd name="T75" fmla="*/ 125 h 235"/>
                <a:gd name="T76" fmla="*/ 117 w 431"/>
                <a:gd name="T77" fmla="*/ 113 h 235"/>
                <a:gd name="T78" fmla="*/ 144 w 431"/>
                <a:gd name="T79" fmla="*/ 100 h 235"/>
                <a:gd name="T80" fmla="*/ 174 w 431"/>
                <a:gd name="T81" fmla="*/ 87 h 235"/>
                <a:gd name="T82" fmla="*/ 205 w 431"/>
                <a:gd name="T83" fmla="*/ 72 h 235"/>
                <a:gd name="T84" fmla="*/ 236 w 431"/>
                <a:gd name="T85" fmla="*/ 59 h 235"/>
                <a:gd name="T86" fmla="*/ 266 w 431"/>
                <a:gd name="T87" fmla="*/ 45 h 235"/>
                <a:gd name="T88" fmla="*/ 298 w 431"/>
                <a:gd name="T89" fmla="*/ 32 h 235"/>
                <a:gd name="T90" fmla="*/ 327 w 431"/>
                <a:gd name="T91" fmla="*/ 20 h 235"/>
                <a:gd name="T92" fmla="*/ 354 w 431"/>
                <a:gd name="T93" fmla="*/ 10 h 235"/>
                <a:gd name="T94" fmla="*/ 380 w 431"/>
                <a:gd name="T95" fmla="*/ 2 h 235"/>
                <a:gd name="T96" fmla="*/ 396 w 431"/>
                <a:gd name="T9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5">
                  <a:moveTo>
                    <a:pt x="396" y="0"/>
                  </a:moveTo>
                  <a:lnTo>
                    <a:pt x="410" y="4"/>
                  </a:lnTo>
                  <a:lnTo>
                    <a:pt x="421" y="14"/>
                  </a:lnTo>
                  <a:lnTo>
                    <a:pt x="429" y="27"/>
                  </a:lnTo>
                  <a:lnTo>
                    <a:pt x="431" y="43"/>
                  </a:lnTo>
                  <a:lnTo>
                    <a:pt x="426" y="58"/>
                  </a:lnTo>
                  <a:lnTo>
                    <a:pt x="417" y="68"/>
                  </a:lnTo>
                  <a:lnTo>
                    <a:pt x="403" y="76"/>
                  </a:lnTo>
                  <a:lnTo>
                    <a:pt x="379" y="84"/>
                  </a:lnTo>
                  <a:lnTo>
                    <a:pt x="352" y="95"/>
                  </a:lnTo>
                  <a:lnTo>
                    <a:pt x="324" y="106"/>
                  </a:lnTo>
                  <a:lnTo>
                    <a:pt x="294" y="119"/>
                  </a:lnTo>
                  <a:lnTo>
                    <a:pt x="264" y="133"/>
                  </a:lnTo>
                  <a:lnTo>
                    <a:pt x="232" y="146"/>
                  </a:lnTo>
                  <a:lnTo>
                    <a:pt x="203" y="159"/>
                  </a:lnTo>
                  <a:lnTo>
                    <a:pt x="174" y="174"/>
                  </a:lnTo>
                  <a:lnTo>
                    <a:pt x="146" y="186"/>
                  </a:lnTo>
                  <a:lnTo>
                    <a:pt x="122" y="198"/>
                  </a:lnTo>
                  <a:lnTo>
                    <a:pt x="101" y="209"/>
                  </a:lnTo>
                  <a:lnTo>
                    <a:pt x="82" y="217"/>
                  </a:lnTo>
                  <a:lnTo>
                    <a:pt x="69" y="224"/>
                  </a:lnTo>
                  <a:lnTo>
                    <a:pt x="61" y="229"/>
                  </a:lnTo>
                  <a:lnTo>
                    <a:pt x="57" y="230"/>
                  </a:lnTo>
                  <a:lnTo>
                    <a:pt x="51" y="233"/>
                  </a:lnTo>
                  <a:lnTo>
                    <a:pt x="45" y="234"/>
                  </a:lnTo>
                  <a:lnTo>
                    <a:pt x="39" y="235"/>
                  </a:lnTo>
                  <a:lnTo>
                    <a:pt x="26" y="233"/>
                  </a:lnTo>
                  <a:lnTo>
                    <a:pt x="13" y="224"/>
                  </a:lnTo>
                  <a:lnTo>
                    <a:pt x="4" y="214"/>
                  </a:lnTo>
                  <a:lnTo>
                    <a:pt x="0" y="199"/>
                  </a:lnTo>
                  <a:lnTo>
                    <a:pt x="1" y="183"/>
                  </a:lnTo>
                  <a:lnTo>
                    <a:pt x="9" y="170"/>
                  </a:lnTo>
                  <a:lnTo>
                    <a:pt x="21" y="160"/>
                  </a:lnTo>
                  <a:lnTo>
                    <a:pt x="26" y="158"/>
                  </a:lnTo>
                  <a:lnTo>
                    <a:pt x="36" y="153"/>
                  </a:lnTo>
                  <a:lnTo>
                    <a:pt x="51" y="146"/>
                  </a:lnTo>
                  <a:lnTo>
                    <a:pt x="69" y="136"/>
                  </a:lnTo>
                  <a:lnTo>
                    <a:pt x="92" y="125"/>
                  </a:lnTo>
                  <a:lnTo>
                    <a:pt x="117" y="113"/>
                  </a:lnTo>
                  <a:lnTo>
                    <a:pt x="144" y="100"/>
                  </a:lnTo>
                  <a:lnTo>
                    <a:pt x="174" y="87"/>
                  </a:lnTo>
                  <a:lnTo>
                    <a:pt x="205" y="72"/>
                  </a:lnTo>
                  <a:lnTo>
                    <a:pt x="236" y="59"/>
                  </a:lnTo>
                  <a:lnTo>
                    <a:pt x="266" y="45"/>
                  </a:lnTo>
                  <a:lnTo>
                    <a:pt x="298" y="32"/>
                  </a:lnTo>
                  <a:lnTo>
                    <a:pt x="327" y="20"/>
                  </a:lnTo>
                  <a:lnTo>
                    <a:pt x="354" y="10"/>
                  </a:lnTo>
                  <a:lnTo>
                    <a:pt x="380" y="2"/>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99" name="Freeform 7">
              <a:extLst>
                <a:ext uri="{FF2B5EF4-FFF2-40B4-BE49-F238E27FC236}">
                  <a16:creationId xmlns:a16="http://schemas.microsoft.com/office/drawing/2014/main" id="{2911781C-12A0-48E3-96BD-536C64DEC923}"/>
                </a:ext>
              </a:extLst>
            </p:cNvPr>
            <p:cNvSpPr>
              <a:spLocks/>
            </p:cNvSpPr>
            <p:nvPr/>
          </p:nvSpPr>
          <p:spPr bwMode="auto">
            <a:xfrm>
              <a:off x="699" y="3591"/>
              <a:ext cx="87" cy="47"/>
            </a:xfrm>
            <a:custGeom>
              <a:avLst/>
              <a:gdLst>
                <a:gd name="T0" fmla="*/ 396 w 431"/>
                <a:gd name="T1" fmla="*/ 0 h 236"/>
                <a:gd name="T2" fmla="*/ 410 w 431"/>
                <a:gd name="T3" fmla="*/ 5 h 236"/>
                <a:gd name="T4" fmla="*/ 421 w 431"/>
                <a:gd name="T5" fmla="*/ 15 h 236"/>
                <a:gd name="T6" fmla="*/ 429 w 431"/>
                <a:gd name="T7" fmla="*/ 28 h 236"/>
                <a:gd name="T8" fmla="*/ 431 w 431"/>
                <a:gd name="T9" fmla="*/ 44 h 236"/>
                <a:gd name="T10" fmla="*/ 426 w 431"/>
                <a:gd name="T11" fmla="*/ 58 h 236"/>
                <a:gd name="T12" fmla="*/ 417 w 431"/>
                <a:gd name="T13" fmla="*/ 69 h 236"/>
                <a:gd name="T14" fmla="*/ 403 w 431"/>
                <a:gd name="T15" fmla="*/ 78 h 236"/>
                <a:gd name="T16" fmla="*/ 379 w 431"/>
                <a:gd name="T17" fmla="*/ 85 h 236"/>
                <a:gd name="T18" fmla="*/ 352 w 431"/>
                <a:gd name="T19" fmla="*/ 96 h 236"/>
                <a:gd name="T20" fmla="*/ 324 w 431"/>
                <a:gd name="T21" fmla="*/ 107 h 236"/>
                <a:gd name="T22" fmla="*/ 294 w 431"/>
                <a:gd name="T23" fmla="*/ 120 h 236"/>
                <a:gd name="T24" fmla="*/ 264 w 431"/>
                <a:gd name="T25" fmla="*/ 133 h 236"/>
                <a:gd name="T26" fmla="*/ 232 w 431"/>
                <a:gd name="T27" fmla="*/ 147 h 236"/>
                <a:gd name="T28" fmla="*/ 203 w 431"/>
                <a:gd name="T29" fmla="*/ 161 h 236"/>
                <a:gd name="T30" fmla="*/ 174 w 431"/>
                <a:gd name="T31" fmla="*/ 174 h 236"/>
                <a:gd name="T32" fmla="*/ 146 w 431"/>
                <a:gd name="T33" fmla="*/ 186 h 236"/>
                <a:gd name="T34" fmla="*/ 122 w 431"/>
                <a:gd name="T35" fmla="*/ 198 h 236"/>
                <a:gd name="T36" fmla="*/ 101 w 431"/>
                <a:gd name="T37" fmla="*/ 209 h 236"/>
                <a:gd name="T38" fmla="*/ 82 w 431"/>
                <a:gd name="T39" fmla="*/ 218 h 236"/>
                <a:gd name="T40" fmla="*/ 69 w 431"/>
                <a:gd name="T41" fmla="*/ 225 h 236"/>
                <a:gd name="T42" fmla="*/ 61 w 431"/>
                <a:gd name="T43" fmla="*/ 230 h 236"/>
                <a:gd name="T44" fmla="*/ 57 w 431"/>
                <a:gd name="T45" fmla="*/ 231 h 236"/>
                <a:gd name="T46" fmla="*/ 51 w 431"/>
                <a:gd name="T47" fmla="*/ 234 h 236"/>
                <a:gd name="T48" fmla="*/ 45 w 431"/>
                <a:gd name="T49" fmla="*/ 235 h 236"/>
                <a:gd name="T50" fmla="*/ 39 w 431"/>
                <a:gd name="T51" fmla="*/ 236 h 236"/>
                <a:gd name="T52" fmla="*/ 26 w 431"/>
                <a:gd name="T53" fmla="*/ 234 h 236"/>
                <a:gd name="T54" fmla="*/ 13 w 431"/>
                <a:gd name="T55" fmla="*/ 226 h 236"/>
                <a:gd name="T56" fmla="*/ 4 w 431"/>
                <a:gd name="T57" fmla="*/ 214 h 236"/>
                <a:gd name="T58" fmla="*/ 0 w 431"/>
                <a:gd name="T59" fmla="*/ 200 h 236"/>
                <a:gd name="T60" fmla="*/ 1 w 431"/>
                <a:gd name="T61" fmla="*/ 184 h 236"/>
                <a:gd name="T62" fmla="*/ 9 w 431"/>
                <a:gd name="T63" fmla="*/ 171 h 236"/>
                <a:gd name="T64" fmla="*/ 21 w 431"/>
                <a:gd name="T65" fmla="*/ 161 h 236"/>
                <a:gd name="T66" fmla="*/ 26 w 431"/>
                <a:gd name="T67" fmla="*/ 159 h 236"/>
                <a:gd name="T68" fmla="*/ 36 w 431"/>
                <a:gd name="T69" fmla="*/ 154 h 236"/>
                <a:gd name="T70" fmla="*/ 51 w 431"/>
                <a:gd name="T71" fmla="*/ 147 h 236"/>
                <a:gd name="T72" fmla="*/ 69 w 431"/>
                <a:gd name="T73" fmla="*/ 138 h 236"/>
                <a:gd name="T74" fmla="*/ 92 w 431"/>
                <a:gd name="T75" fmla="*/ 126 h 236"/>
                <a:gd name="T76" fmla="*/ 117 w 431"/>
                <a:gd name="T77" fmla="*/ 114 h 236"/>
                <a:gd name="T78" fmla="*/ 144 w 431"/>
                <a:gd name="T79" fmla="*/ 101 h 236"/>
                <a:gd name="T80" fmla="*/ 174 w 431"/>
                <a:gd name="T81" fmla="*/ 87 h 236"/>
                <a:gd name="T82" fmla="*/ 205 w 431"/>
                <a:gd name="T83" fmla="*/ 73 h 236"/>
                <a:gd name="T84" fmla="*/ 236 w 431"/>
                <a:gd name="T85" fmla="*/ 59 h 236"/>
                <a:gd name="T86" fmla="*/ 266 w 431"/>
                <a:gd name="T87" fmla="*/ 46 h 236"/>
                <a:gd name="T88" fmla="*/ 298 w 431"/>
                <a:gd name="T89" fmla="*/ 33 h 236"/>
                <a:gd name="T90" fmla="*/ 327 w 431"/>
                <a:gd name="T91" fmla="*/ 21 h 236"/>
                <a:gd name="T92" fmla="*/ 354 w 431"/>
                <a:gd name="T93" fmla="*/ 11 h 236"/>
                <a:gd name="T94" fmla="*/ 380 w 431"/>
                <a:gd name="T95" fmla="*/ 3 h 236"/>
                <a:gd name="T96" fmla="*/ 396 w 431"/>
                <a:gd name="T9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6">
                  <a:moveTo>
                    <a:pt x="396" y="0"/>
                  </a:moveTo>
                  <a:lnTo>
                    <a:pt x="410" y="5"/>
                  </a:lnTo>
                  <a:lnTo>
                    <a:pt x="421" y="15"/>
                  </a:lnTo>
                  <a:lnTo>
                    <a:pt x="429" y="28"/>
                  </a:lnTo>
                  <a:lnTo>
                    <a:pt x="431" y="44"/>
                  </a:lnTo>
                  <a:lnTo>
                    <a:pt x="426" y="58"/>
                  </a:lnTo>
                  <a:lnTo>
                    <a:pt x="417" y="69"/>
                  </a:lnTo>
                  <a:lnTo>
                    <a:pt x="403" y="78"/>
                  </a:lnTo>
                  <a:lnTo>
                    <a:pt x="379" y="85"/>
                  </a:lnTo>
                  <a:lnTo>
                    <a:pt x="352" y="96"/>
                  </a:lnTo>
                  <a:lnTo>
                    <a:pt x="324" y="107"/>
                  </a:lnTo>
                  <a:lnTo>
                    <a:pt x="294" y="120"/>
                  </a:lnTo>
                  <a:lnTo>
                    <a:pt x="264" y="133"/>
                  </a:lnTo>
                  <a:lnTo>
                    <a:pt x="232" y="147"/>
                  </a:lnTo>
                  <a:lnTo>
                    <a:pt x="203" y="161"/>
                  </a:lnTo>
                  <a:lnTo>
                    <a:pt x="174" y="174"/>
                  </a:lnTo>
                  <a:lnTo>
                    <a:pt x="146" y="186"/>
                  </a:lnTo>
                  <a:lnTo>
                    <a:pt x="122" y="198"/>
                  </a:lnTo>
                  <a:lnTo>
                    <a:pt x="101" y="209"/>
                  </a:lnTo>
                  <a:lnTo>
                    <a:pt x="82" y="218"/>
                  </a:lnTo>
                  <a:lnTo>
                    <a:pt x="69" y="225"/>
                  </a:lnTo>
                  <a:lnTo>
                    <a:pt x="61" y="230"/>
                  </a:lnTo>
                  <a:lnTo>
                    <a:pt x="57" y="231"/>
                  </a:lnTo>
                  <a:lnTo>
                    <a:pt x="51" y="234"/>
                  </a:lnTo>
                  <a:lnTo>
                    <a:pt x="45" y="235"/>
                  </a:lnTo>
                  <a:lnTo>
                    <a:pt x="39" y="236"/>
                  </a:lnTo>
                  <a:lnTo>
                    <a:pt x="26" y="234"/>
                  </a:lnTo>
                  <a:lnTo>
                    <a:pt x="13" y="226"/>
                  </a:lnTo>
                  <a:lnTo>
                    <a:pt x="4" y="214"/>
                  </a:lnTo>
                  <a:lnTo>
                    <a:pt x="0" y="200"/>
                  </a:lnTo>
                  <a:lnTo>
                    <a:pt x="1" y="184"/>
                  </a:lnTo>
                  <a:lnTo>
                    <a:pt x="9" y="171"/>
                  </a:lnTo>
                  <a:lnTo>
                    <a:pt x="21" y="161"/>
                  </a:lnTo>
                  <a:lnTo>
                    <a:pt x="26" y="159"/>
                  </a:lnTo>
                  <a:lnTo>
                    <a:pt x="36" y="154"/>
                  </a:lnTo>
                  <a:lnTo>
                    <a:pt x="51" y="147"/>
                  </a:lnTo>
                  <a:lnTo>
                    <a:pt x="69" y="138"/>
                  </a:lnTo>
                  <a:lnTo>
                    <a:pt x="92" y="126"/>
                  </a:lnTo>
                  <a:lnTo>
                    <a:pt x="117" y="114"/>
                  </a:lnTo>
                  <a:lnTo>
                    <a:pt x="144" y="101"/>
                  </a:lnTo>
                  <a:lnTo>
                    <a:pt x="174" y="87"/>
                  </a:lnTo>
                  <a:lnTo>
                    <a:pt x="205" y="73"/>
                  </a:lnTo>
                  <a:lnTo>
                    <a:pt x="236" y="59"/>
                  </a:lnTo>
                  <a:lnTo>
                    <a:pt x="266" y="46"/>
                  </a:lnTo>
                  <a:lnTo>
                    <a:pt x="298" y="33"/>
                  </a:lnTo>
                  <a:lnTo>
                    <a:pt x="327" y="21"/>
                  </a:lnTo>
                  <a:lnTo>
                    <a:pt x="354" y="11"/>
                  </a:lnTo>
                  <a:lnTo>
                    <a:pt x="380" y="3"/>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0" name="Freeform 8">
              <a:extLst>
                <a:ext uri="{FF2B5EF4-FFF2-40B4-BE49-F238E27FC236}">
                  <a16:creationId xmlns:a16="http://schemas.microsoft.com/office/drawing/2014/main" id="{D0E6CE92-9B18-46D7-835D-4C93B24F6D2F}"/>
                </a:ext>
              </a:extLst>
            </p:cNvPr>
            <p:cNvSpPr>
              <a:spLocks/>
            </p:cNvSpPr>
            <p:nvPr/>
          </p:nvSpPr>
          <p:spPr bwMode="auto">
            <a:xfrm>
              <a:off x="433" y="3505"/>
              <a:ext cx="470" cy="470"/>
            </a:xfrm>
            <a:custGeom>
              <a:avLst/>
              <a:gdLst>
                <a:gd name="T0" fmla="*/ 1958 w 2350"/>
                <a:gd name="T1" fmla="*/ 38 h 2350"/>
                <a:gd name="T2" fmla="*/ 1880 w 2350"/>
                <a:gd name="T3" fmla="*/ 1701 h 2350"/>
                <a:gd name="T4" fmla="*/ 1573 w 2350"/>
                <a:gd name="T5" fmla="*/ 1832 h 2350"/>
                <a:gd name="T6" fmla="*/ 1323 w 2350"/>
                <a:gd name="T7" fmla="*/ 1960 h 2350"/>
                <a:gd name="T8" fmla="*/ 1199 w 2350"/>
                <a:gd name="T9" fmla="*/ 2030 h 2350"/>
                <a:gd name="T10" fmla="*/ 1139 w 2350"/>
                <a:gd name="T11" fmla="*/ 2012 h 2350"/>
                <a:gd name="T12" fmla="*/ 1014 w 2350"/>
                <a:gd name="T13" fmla="*/ 416 h 2350"/>
                <a:gd name="T14" fmla="*/ 676 w 2350"/>
                <a:gd name="T15" fmla="*/ 396 h 2350"/>
                <a:gd name="T16" fmla="*/ 331 w 2350"/>
                <a:gd name="T17" fmla="*/ 440 h 2350"/>
                <a:gd name="T18" fmla="*/ 307 w 2350"/>
                <a:gd name="T19" fmla="*/ 2089 h 2350"/>
                <a:gd name="T20" fmla="*/ 667 w 2350"/>
                <a:gd name="T21" fmla="*/ 2042 h 2350"/>
                <a:gd name="T22" fmla="*/ 1024 w 2350"/>
                <a:gd name="T23" fmla="*/ 2061 h 2350"/>
                <a:gd name="T24" fmla="*/ 1196 w 2350"/>
                <a:gd name="T25" fmla="*/ 2105 h 2350"/>
                <a:gd name="T26" fmla="*/ 1417 w 2350"/>
                <a:gd name="T27" fmla="*/ 2049 h 2350"/>
                <a:gd name="T28" fmla="*/ 1806 w 2350"/>
                <a:gd name="T29" fmla="*/ 2049 h 2350"/>
                <a:gd name="T30" fmla="*/ 2116 w 2350"/>
                <a:gd name="T31" fmla="*/ 2102 h 2350"/>
                <a:gd name="T32" fmla="*/ 2035 w 2350"/>
                <a:gd name="T33" fmla="*/ 423 h 2350"/>
                <a:gd name="T34" fmla="*/ 2108 w 2350"/>
                <a:gd name="T35" fmla="*/ 382 h 2350"/>
                <a:gd name="T36" fmla="*/ 2185 w 2350"/>
                <a:gd name="T37" fmla="*/ 406 h 2350"/>
                <a:gd name="T38" fmla="*/ 2177 w 2350"/>
                <a:gd name="T39" fmla="*/ 2186 h 2350"/>
                <a:gd name="T40" fmla="*/ 2111 w 2350"/>
                <a:gd name="T41" fmla="*/ 2182 h 2350"/>
                <a:gd name="T42" fmla="*/ 1885 w 2350"/>
                <a:gd name="T43" fmla="*/ 2137 h 2350"/>
                <a:gd name="T44" fmla="*/ 1518 w 2350"/>
                <a:gd name="T45" fmla="*/ 2117 h 2350"/>
                <a:gd name="T46" fmla="*/ 1264 w 2350"/>
                <a:gd name="T47" fmla="*/ 2165 h 2350"/>
                <a:gd name="T48" fmla="*/ 2206 w 2350"/>
                <a:gd name="T49" fmla="*/ 2260 h 2350"/>
                <a:gd name="T50" fmla="*/ 2272 w 2350"/>
                <a:gd name="T51" fmla="*/ 626 h 2350"/>
                <a:gd name="T52" fmla="*/ 2339 w 2350"/>
                <a:gd name="T53" fmla="*/ 598 h 2350"/>
                <a:gd name="T54" fmla="*/ 2324 w 2350"/>
                <a:gd name="T55" fmla="*/ 2254 h 2350"/>
                <a:gd name="T56" fmla="*/ 2154 w 2350"/>
                <a:gd name="T57" fmla="*/ 2350 h 2350"/>
                <a:gd name="T58" fmla="*/ 46 w 2350"/>
                <a:gd name="T59" fmla="*/ 2281 h 2350"/>
                <a:gd name="T60" fmla="*/ 2 w 2350"/>
                <a:gd name="T61" fmla="*/ 612 h 2350"/>
                <a:gd name="T62" fmla="*/ 75 w 2350"/>
                <a:gd name="T63" fmla="*/ 612 h 2350"/>
                <a:gd name="T64" fmla="*/ 122 w 2350"/>
                <a:gd name="T65" fmla="*/ 2246 h 2350"/>
                <a:gd name="T66" fmla="*/ 1115 w 2350"/>
                <a:gd name="T67" fmla="*/ 2171 h 2350"/>
                <a:gd name="T68" fmla="*/ 875 w 2350"/>
                <a:gd name="T69" fmla="*/ 2117 h 2350"/>
                <a:gd name="T70" fmla="*/ 511 w 2350"/>
                <a:gd name="T71" fmla="*/ 2135 h 2350"/>
                <a:gd name="T72" fmla="*/ 262 w 2350"/>
                <a:gd name="T73" fmla="*/ 2179 h 2350"/>
                <a:gd name="T74" fmla="*/ 196 w 2350"/>
                <a:gd name="T75" fmla="*/ 2194 h 2350"/>
                <a:gd name="T76" fmla="*/ 156 w 2350"/>
                <a:gd name="T77" fmla="*/ 430 h 2350"/>
                <a:gd name="T78" fmla="*/ 203 w 2350"/>
                <a:gd name="T79" fmla="*/ 388 h 2350"/>
                <a:gd name="T80" fmla="*/ 399 w 2350"/>
                <a:gd name="T81" fmla="*/ 348 h 2350"/>
                <a:gd name="T82" fmla="*/ 753 w 2350"/>
                <a:gd name="T83" fmla="*/ 314 h 2350"/>
                <a:gd name="T84" fmla="*/ 1046 w 2350"/>
                <a:gd name="T85" fmla="*/ 343 h 2350"/>
                <a:gd name="T86" fmla="*/ 1187 w 2350"/>
                <a:gd name="T87" fmla="*/ 393 h 2350"/>
                <a:gd name="T88" fmla="*/ 1244 w 2350"/>
                <a:gd name="T89" fmla="*/ 1913 h 2350"/>
                <a:gd name="T90" fmla="*/ 1520 w 2350"/>
                <a:gd name="T91" fmla="*/ 1770 h 2350"/>
                <a:gd name="T92" fmla="*/ 1880 w 2350"/>
                <a:gd name="T93" fmla="*/ 1618 h 2350"/>
                <a:gd name="T94" fmla="*/ 1636 w 2350"/>
                <a:gd name="T95" fmla="*/ 207 h 2350"/>
                <a:gd name="T96" fmla="*/ 1407 w 2350"/>
                <a:gd name="T97" fmla="*/ 330 h 2350"/>
                <a:gd name="T98" fmla="*/ 1313 w 2350"/>
                <a:gd name="T99" fmla="*/ 385 h 2350"/>
                <a:gd name="T100" fmla="*/ 1255 w 2350"/>
                <a:gd name="T101" fmla="*/ 343 h 2350"/>
                <a:gd name="T102" fmla="*/ 1316 w 2350"/>
                <a:gd name="T103" fmla="*/ 291 h 2350"/>
                <a:gd name="T104" fmla="*/ 1514 w 2350"/>
                <a:gd name="T105" fmla="*/ 182 h 2350"/>
                <a:gd name="T106" fmla="*/ 1801 w 2350"/>
                <a:gd name="T107" fmla="*/ 43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2350">
                  <a:moveTo>
                    <a:pt x="1919" y="0"/>
                  </a:moveTo>
                  <a:lnTo>
                    <a:pt x="1931" y="1"/>
                  </a:lnTo>
                  <a:lnTo>
                    <a:pt x="1942" y="7"/>
                  </a:lnTo>
                  <a:lnTo>
                    <a:pt x="1951" y="15"/>
                  </a:lnTo>
                  <a:lnTo>
                    <a:pt x="1956" y="26"/>
                  </a:lnTo>
                  <a:lnTo>
                    <a:pt x="1958" y="38"/>
                  </a:lnTo>
                  <a:lnTo>
                    <a:pt x="1958" y="1645"/>
                  </a:lnTo>
                  <a:lnTo>
                    <a:pt x="1957" y="1657"/>
                  </a:lnTo>
                  <a:lnTo>
                    <a:pt x="1951" y="1668"/>
                  </a:lnTo>
                  <a:lnTo>
                    <a:pt x="1943" y="1677"/>
                  </a:lnTo>
                  <a:lnTo>
                    <a:pt x="1932" y="1683"/>
                  </a:lnTo>
                  <a:lnTo>
                    <a:pt x="1880" y="1701"/>
                  </a:lnTo>
                  <a:lnTo>
                    <a:pt x="1828" y="1720"/>
                  </a:lnTo>
                  <a:lnTo>
                    <a:pt x="1775" y="1741"/>
                  </a:lnTo>
                  <a:lnTo>
                    <a:pt x="1723" y="1763"/>
                  </a:lnTo>
                  <a:lnTo>
                    <a:pt x="1672" y="1786"/>
                  </a:lnTo>
                  <a:lnTo>
                    <a:pt x="1621" y="1809"/>
                  </a:lnTo>
                  <a:lnTo>
                    <a:pt x="1573" y="1832"/>
                  </a:lnTo>
                  <a:lnTo>
                    <a:pt x="1524" y="1855"/>
                  </a:lnTo>
                  <a:lnTo>
                    <a:pt x="1480" y="1877"/>
                  </a:lnTo>
                  <a:lnTo>
                    <a:pt x="1436" y="1899"/>
                  </a:lnTo>
                  <a:lnTo>
                    <a:pt x="1395" y="1921"/>
                  </a:lnTo>
                  <a:lnTo>
                    <a:pt x="1356" y="1940"/>
                  </a:lnTo>
                  <a:lnTo>
                    <a:pt x="1323" y="1960"/>
                  </a:lnTo>
                  <a:lnTo>
                    <a:pt x="1291" y="1977"/>
                  </a:lnTo>
                  <a:lnTo>
                    <a:pt x="1263" y="1992"/>
                  </a:lnTo>
                  <a:lnTo>
                    <a:pt x="1240" y="2006"/>
                  </a:lnTo>
                  <a:lnTo>
                    <a:pt x="1221" y="2017"/>
                  </a:lnTo>
                  <a:lnTo>
                    <a:pt x="1208" y="2024"/>
                  </a:lnTo>
                  <a:lnTo>
                    <a:pt x="1199" y="2030"/>
                  </a:lnTo>
                  <a:lnTo>
                    <a:pt x="1196" y="2031"/>
                  </a:lnTo>
                  <a:lnTo>
                    <a:pt x="1182" y="2036"/>
                  </a:lnTo>
                  <a:lnTo>
                    <a:pt x="1169" y="2037"/>
                  </a:lnTo>
                  <a:lnTo>
                    <a:pt x="1156" y="2032"/>
                  </a:lnTo>
                  <a:lnTo>
                    <a:pt x="1145" y="2023"/>
                  </a:lnTo>
                  <a:lnTo>
                    <a:pt x="1139" y="2012"/>
                  </a:lnTo>
                  <a:lnTo>
                    <a:pt x="1136" y="1998"/>
                  </a:lnTo>
                  <a:lnTo>
                    <a:pt x="1136" y="456"/>
                  </a:lnTo>
                  <a:lnTo>
                    <a:pt x="1115" y="447"/>
                  </a:lnTo>
                  <a:lnTo>
                    <a:pt x="1087" y="437"/>
                  </a:lnTo>
                  <a:lnTo>
                    <a:pt x="1053" y="427"/>
                  </a:lnTo>
                  <a:lnTo>
                    <a:pt x="1014" y="416"/>
                  </a:lnTo>
                  <a:lnTo>
                    <a:pt x="972" y="406"/>
                  </a:lnTo>
                  <a:lnTo>
                    <a:pt x="925" y="399"/>
                  </a:lnTo>
                  <a:lnTo>
                    <a:pt x="875" y="394"/>
                  </a:lnTo>
                  <a:lnTo>
                    <a:pt x="822" y="392"/>
                  </a:lnTo>
                  <a:lnTo>
                    <a:pt x="748" y="393"/>
                  </a:lnTo>
                  <a:lnTo>
                    <a:pt x="676" y="396"/>
                  </a:lnTo>
                  <a:lnTo>
                    <a:pt x="607" y="401"/>
                  </a:lnTo>
                  <a:lnTo>
                    <a:pt x="543" y="407"/>
                  </a:lnTo>
                  <a:lnTo>
                    <a:pt x="482" y="414"/>
                  </a:lnTo>
                  <a:lnTo>
                    <a:pt x="427" y="423"/>
                  </a:lnTo>
                  <a:lnTo>
                    <a:pt x="376" y="431"/>
                  </a:lnTo>
                  <a:lnTo>
                    <a:pt x="331" y="440"/>
                  </a:lnTo>
                  <a:lnTo>
                    <a:pt x="292" y="448"/>
                  </a:lnTo>
                  <a:lnTo>
                    <a:pt x="260" y="454"/>
                  </a:lnTo>
                  <a:lnTo>
                    <a:pt x="234" y="460"/>
                  </a:lnTo>
                  <a:lnTo>
                    <a:pt x="234" y="2104"/>
                  </a:lnTo>
                  <a:lnTo>
                    <a:pt x="267" y="2096"/>
                  </a:lnTo>
                  <a:lnTo>
                    <a:pt x="307" y="2089"/>
                  </a:lnTo>
                  <a:lnTo>
                    <a:pt x="353" y="2079"/>
                  </a:lnTo>
                  <a:lnTo>
                    <a:pt x="405" y="2071"/>
                  </a:lnTo>
                  <a:lnTo>
                    <a:pt x="463" y="2062"/>
                  </a:lnTo>
                  <a:lnTo>
                    <a:pt x="527" y="2054"/>
                  </a:lnTo>
                  <a:lnTo>
                    <a:pt x="595" y="2047"/>
                  </a:lnTo>
                  <a:lnTo>
                    <a:pt x="667" y="2042"/>
                  </a:lnTo>
                  <a:lnTo>
                    <a:pt x="743" y="2038"/>
                  </a:lnTo>
                  <a:lnTo>
                    <a:pt x="822" y="2037"/>
                  </a:lnTo>
                  <a:lnTo>
                    <a:pt x="878" y="2040"/>
                  </a:lnTo>
                  <a:lnTo>
                    <a:pt x="930" y="2044"/>
                  </a:lnTo>
                  <a:lnTo>
                    <a:pt x="979" y="2052"/>
                  </a:lnTo>
                  <a:lnTo>
                    <a:pt x="1024" y="2061"/>
                  </a:lnTo>
                  <a:lnTo>
                    <a:pt x="1065" y="2072"/>
                  </a:lnTo>
                  <a:lnTo>
                    <a:pt x="1101" y="2083"/>
                  </a:lnTo>
                  <a:lnTo>
                    <a:pt x="1133" y="2094"/>
                  </a:lnTo>
                  <a:lnTo>
                    <a:pt x="1158" y="2104"/>
                  </a:lnTo>
                  <a:lnTo>
                    <a:pt x="1176" y="2112"/>
                  </a:lnTo>
                  <a:lnTo>
                    <a:pt x="1196" y="2105"/>
                  </a:lnTo>
                  <a:lnTo>
                    <a:pt x="1221" y="2098"/>
                  </a:lnTo>
                  <a:lnTo>
                    <a:pt x="1251" y="2088"/>
                  </a:lnTo>
                  <a:lnTo>
                    <a:pt x="1287" y="2077"/>
                  </a:lnTo>
                  <a:lnTo>
                    <a:pt x="1327" y="2067"/>
                  </a:lnTo>
                  <a:lnTo>
                    <a:pt x="1371" y="2058"/>
                  </a:lnTo>
                  <a:lnTo>
                    <a:pt x="1417" y="2049"/>
                  </a:lnTo>
                  <a:lnTo>
                    <a:pt x="1465" y="2043"/>
                  </a:lnTo>
                  <a:lnTo>
                    <a:pt x="1516" y="2038"/>
                  </a:lnTo>
                  <a:lnTo>
                    <a:pt x="1567" y="2037"/>
                  </a:lnTo>
                  <a:lnTo>
                    <a:pt x="1651" y="2038"/>
                  </a:lnTo>
                  <a:lnTo>
                    <a:pt x="1731" y="2043"/>
                  </a:lnTo>
                  <a:lnTo>
                    <a:pt x="1806" y="2049"/>
                  </a:lnTo>
                  <a:lnTo>
                    <a:pt x="1874" y="2056"/>
                  </a:lnTo>
                  <a:lnTo>
                    <a:pt x="1937" y="2066"/>
                  </a:lnTo>
                  <a:lnTo>
                    <a:pt x="1992" y="2076"/>
                  </a:lnTo>
                  <a:lnTo>
                    <a:pt x="2041" y="2085"/>
                  </a:lnTo>
                  <a:lnTo>
                    <a:pt x="2082" y="2094"/>
                  </a:lnTo>
                  <a:lnTo>
                    <a:pt x="2116" y="2102"/>
                  </a:lnTo>
                  <a:lnTo>
                    <a:pt x="2116" y="463"/>
                  </a:lnTo>
                  <a:lnTo>
                    <a:pt x="2093" y="458"/>
                  </a:lnTo>
                  <a:lnTo>
                    <a:pt x="2066" y="453"/>
                  </a:lnTo>
                  <a:lnTo>
                    <a:pt x="2052" y="447"/>
                  </a:lnTo>
                  <a:lnTo>
                    <a:pt x="2041" y="436"/>
                  </a:lnTo>
                  <a:lnTo>
                    <a:pt x="2035" y="423"/>
                  </a:lnTo>
                  <a:lnTo>
                    <a:pt x="2035" y="407"/>
                  </a:lnTo>
                  <a:lnTo>
                    <a:pt x="2040" y="393"/>
                  </a:lnTo>
                  <a:lnTo>
                    <a:pt x="2050" y="382"/>
                  </a:lnTo>
                  <a:lnTo>
                    <a:pt x="2065" y="376"/>
                  </a:lnTo>
                  <a:lnTo>
                    <a:pt x="2079" y="376"/>
                  </a:lnTo>
                  <a:lnTo>
                    <a:pt x="2108" y="382"/>
                  </a:lnTo>
                  <a:lnTo>
                    <a:pt x="2131" y="385"/>
                  </a:lnTo>
                  <a:lnTo>
                    <a:pt x="2148" y="389"/>
                  </a:lnTo>
                  <a:lnTo>
                    <a:pt x="2159" y="392"/>
                  </a:lnTo>
                  <a:lnTo>
                    <a:pt x="2163" y="393"/>
                  </a:lnTo>
                  <a:lnTo>
                    <a:pt x="2175" y="398"/>
                  </a:lnTo>
                  <a:lnTo>
                    <a:pt x="2185" y="406"/>
                  </a:lnTo>
                  <a:lnTo>
                    <a:pt x="2192" y="417"/>
                  </a:lnTo>
                  <a:lnTo>
                    <a:pt x="2194" y="430"/>
                  </a:lnTo>
                  <a:lnTo>
                    <a:pt x="2194" y="2154"/>
                  </a:lnTo>
                  <a:lnTo>
                    <a:pt x="2192" y="2166"/>
                  </a:lnTo>
                  <a:lnTo>
                    <a:pt x="2186" y="2177"/>
                  </a:lnTo>
                  <a:lnTo>
                    <a:pt x="2177" y="2186"/>
                  </a:lnTo>
                  <a:lnTo>
                    <a:pt x="2166" y="2192"/>
                  </a:lnTo>
                  <a:lnTo>
                    <a:pt x="2154" y="2194"/>
                  </a:lnTo>
                  <a:lnTo>
                    <a:pt x="2142" y="2192"/>
                  </a:lnTo>
                  <a:lnTo>
                    <a:pt x="2139" y="2191"/>
                  </a:lnTo>
                  <a:lnTo>
                    <a:pt x="2128" y="2187"/>
                  </a:lnTo>
                  <a:lnTo>
                    <a:pt x="2111" y="2182"/>
                  </a:lnTo>
                  <a:lnTo>
                    <a:pt x="2087" y="2176"/>
                  </a:lnTo>
                  <a:lnTo>
                    <a:pt x="2058" y="2169"/>
                  </a:lnTo>
                  <a:lnTo>
                    <a:pt x="2023" y="2162"/>
                  </a:lnTo>
                  <a:lnTo>
                    <a:pt x="1981" y="2153"/>
                  </a:lnTo>
                  <a:lnTo>
                    <a:pt x="1936" y="2145"/>
                  </a:lnTo>
                  <a:lnTo>
                    <a:pt x="1885" y="2137"/>
                  </a:lnTo>
                  <a:lnTo>
                    <a:pt x="1830" y="2130"/>
                  </a:lnTo>
                  <a:lnTo>
                    <a:pt x="1770" y="2124"/>
                  </a:lnTo>
                  <a:lnTo>
                    <a:pt x="1706" y="2119"/>
                  </a:lnTo>
                  <a:lnTo>
                    <a:pt x="1638" y="2117"/>
                  </a:lnTo>
                  <a:lnTo>
                    <a:pt x="1567" y="2116"/>
                  </a:lnTo>
                  <a:lnTo>
                    <a:pt x="1518" y="2117"/>
                  </a:lnTo>
                  <a:lnTo>
                    <a:pt x="1470" y="2122"/>
                  </a:lnTo>
                  <a:lnTo>
                    <a:pt x="1423" y="2128"/>
                  </a:lnTo>
                  <a:lnTo>
                    <a:pt x="1378" y="2136"/>
                  </a:lnTo>
                  <a:lnTo>
                    <a:pt x="1337" y="2146"/>
                  </a:lnTo>
                  <a:lnTo>
                    <a:pt x="1298" y="2156"/>
                  </a:lnTo>
                  <a:lnTo>
                    <a:pt x="1264" y="2165"/>
                  </a:lnTo>
                  <a:lnTo>
                    <a:pt x="1237" y="2175"/>
                  </a:lnTo>
                  <a:lnTo>
                    <a:pt x="1214" y="2182"/>
                  </a:lnTo>
                  <a:lnTo>
                    <a:pt x="1214" y="2272"/>
                  </a:lnTo>
                  <a:lnTo>
                    <a:pt x="2154" y="2272"/>
                  </a:lnTo>
                  <a:lnTo>
                    <a:pt x="2181" y="2269"/>
                  </a:lnTo>
                  <a:lnTo>
                    <a:pt x="2206" y="2260"/>
                  </a:lnTo>
                  <a:lnTo>
                    <a:pt x="2228" y="2246"/>
                  </a:lnTo>
                  <a:lnTo>
                    <a:pt x="2246" y="2228"/>
                  </a:lnTo>
                  <a:lnTo>
                    <a:pt x="2260" y="2206"/>
                  </a:lnTo>
                  <a:lnTo>
                    <a:pt x="2269" y="2181"/>
                  </a:lnTo>
                  <a:lnTo>
                    <a:pt x="2272" y="2154"/>
                  </a:lnTo>
                  <a:lnTo>
                    <a:pt x="2272" y="626"/>
                  </a:lnTo>
                  <a:lnTo>
                    <a:pt x="2275" y="612"/>
                  </a:lnTo>
                  <a:lnTo>
                    <a:pt x="2284" y="598"/>
                  </a:lnTo>
                  <a:lnTo>
                    <a:pt x="2296" y="590"/>
                  </a:lnTo>
                  <a:lnTo>
                    <a:pt x="2312" y="587"/>
                  </a:lnTo>
                  <a:lnTo>
                    <a:pt x="2326" y="590"/>
                  </a:lnTo>
                  <a:lnTo>
                    <a:pt x="2339" y="598"/>
                  </a:lnTo>
                  <a:lnTo>
                    <a:pt x="2348" y="612"/>
                  </a:lnTo>
                  <a:lnTo>
                    <a:pt x="2350" y="626"/>
                  </a:lnTo>
                  <a:lnTo>
                    <a:pt x="2350" y="2154"/>
                  </a:lnTo>
                  <a:lnTo>
                    <a:pt x="2348" y="2189"/>
                  </a:lnTo>
                  <a:lnTo>
                    <a:pt x="2338" y="2223"/>
                  </a:lnTo>
                  <a:lnTo>
                    <a:pt x="2324" y="2254"/>
                  </a:lnTo>
                  <a:lnTo>
                    <a:pt x="2304" y="2281"/>
                  </a:lnTo>
                  <a:lnTo>
                    <a:pt x="2280" y="2304"/>
                  </a:lnTo>
                  <a:lnTo>
                    <a:pt x="2254" y="2324"/>
                  </a:lnTo>
                  <a:lnTo>
                    <a:pt x="2223" y="2338"/>
                  </a:lnTo>
                  <a:lnTo>
                    <a:pt x="2189" y="2348"/>
                  </a:lnTo>
                  <a:lnTo>
                    <a:pt x="2154" y="2350"/>
                  </a:lnTo>
                  <a:lnTo>
                    <a:pt x="196" y="2350"/>
                  </a:lnTo>
                  <a:lnTo>
                    <a:pt x="161" y="2348"/>
                  </a:lnTo>
                  <a:lnTo>
                    <a:pt x="127" y="2338"/>
                  </a:lnTo>
                  <a:lnTo>
                    <a:pt x="96" y="2324"/>
                  </a:lnTo>
                  <a:lnTo>
                    <a:pt x="70" y="2304"/>
                  </a:lnTo>
                  <a:lnTo>
                    <a:pt x="46" y="2281"/>
                  </a:lnTo>
                  <a:lnTo>
                    <a:pt x="26" y="2254"/>
                  </a:lnTo>
                  <a:lnTo>
                    <a:pt x="12" y="2223"/>
                  </a:lnTo>
                  <a:lnTo>
                    <a:pt x="2" y="2189"/>
                  </a:lnTo>
                  <a:lnTo>
                    <a:pt x="0" y="2154"/>
                  </a:lnTo>
                  <a:lnTo>
                    <a:pt x="0" y="626"/>
                  </a:lnTo>
                  <a:lnTo>
                    <a:pt x="2" y="612"/>
                  </a:lnTo>
                  <a:lnTo>
                    <a:pt x="11" y="598"/>
                  </a:lnTo>
                  <a:lnTo>
                    <a:pt x="24" y="590"/>
                  </a:lnTo>
                  <a:lnTo>
                    <a:pt x="38" y="587"/>
                  </a:lnTo>
                  <a:lnTo>
                    <a:pt x="54" y="590"/>
                  </a:lnTo>
                  <a:lnTo>
                    <a:pt x="66" y="598"/>
                  </a:lnTo>
                  <a:lnTo>
                    <a:pt x="75" y="612"/>
                  </a:lnTo>
                  <a:lnTo>
                    <a:pt x="78" y="626"/>
                  </a:lnTo>
                  <a:lnTo>
                    <a:pt x="78" y="2154"/>
                  </a:lnTo>
                  <a:lnTo>
                    <a:pt x="81" y="2181"/>
                  </a:lnTo>
                  <a:lnTo>
                    <a:pt x="90" y="2206"/>
                  </a:lnTo>
                  <a:lnTo>
                    <a:pt x="104" y="2228"/>
                  </a:lnTo>
                  <a:lnTo>
                    <a:pt x="122" y="2246"/>
                  </a:lnTo>
                  <a:lnTo>
                    <a:pt x="144" y="2260"/>
                  </a:lnTo>
                  <a:lnTo>
                    <a:pt x="169" y="2269"/>
                  </a:lnTo>
                  <a:lnTo>
                    <a:pt x="196" y="2272"/>
                  </a:lnTo>
                  <a:lnTo>
                    <a:pt x="1136" y="2272"/>
                  </a:lnTo>
                  <a:lnTo>
                    <a:pt x="1136" y="2180"/>
                  </a:lnTo>
                  <a:lnTo>
                    <a:pt x="1115" y="2171"/>
                  </a:lnTo>
                  <a:lnTo>
                    <a:pt x="1087" y="2162"/>
                  </a:lnTo>
                  <a:lnTo>
                    <a:pt x="1053" y="2151"/>
                  </a:lnTo>
                  <a:lnTo>
                    <a:pt x="1015" y="2140"/>
                  </a:lnTo>
                  <a:lnTo>
                    <a:pt x="972" y="2130"/>
                  </a:lnTo>
                  <a:lnTo>
                    <a:pt x="925" y="2123"/>
                  </a:lnTo>
                  <a:lnTo>
                    <a:pt x="875" y="2117"/>
                  </a:lnTo>
                  <a:lnTo>
                    <a:pt x="822" y="2116"/>
                  </a:lnTo>
                  <a:lnTo>
                    <a:pt x="755" y="2117"/>
                  </a:lnTo>
                  <a:lnTo>
                    <a:pt x="690" y="2119"/>
                  </a:lnTo>
                  <a:lnTo>
                    <a:pt x="627" y="2123"/>
                  </a:lnTo>
                  <a:lnTo>
                    <a:pt x="567" y="2129"/>
                  </a:lnTo>
                  <a:lnTo>
                    <a:pt x="511" y="2135"/>
                  </a:lnTo>
                  <a:lnTo>
                    <a:pt x="458" y="2142"/>
                  </a:lnTo>
                  <a:lnTo>
                    <a:pt x="410" y="2150"/>
                  </a:lnTo>
                  <a:lnTo>
                    <a:pt x="365" y="2157"/>
                  </a:lnTo>
                  <a:lnTo>
                    <a:pt x="325" y="2165"/>
                  </a:lnTo>
                  <a:lnTo>
                    <a:pt x="291" y="2173"/>
                  </a:lnTo>
                  <a:lnTo>
                    <a:pt x="262" y="2179"/>
                  </a:lnTo>
                  <a:lnTo>
                    <a:pt x="238" y="2183"/>
                  </a:lnTo>
                  <a:lnTo>
                    <a:pt x="221" y="2188"/>
                  </a:lnTo>
                  <a:lnTo>
                    <a:pt x="210" y="2191"/>
                  </a:lnTo>
                  <a:lnTo>
                    <a:pt x="207" y="2192"/>
                  </a:lnTo>
                  <a:lnTo>
                    <a:pt x="200" y="2193"/>
                  </a:lnTo>
                  <a:lnTo>
                    <a:pt x="196" y="2194"/>
                  </a:lnTo>
                  <a:lnTo>
                    <a:pt x="184" y="2192"/>
                  </a:lnTo>
                  <a:lnTo>
                    <a:pt x="171" y="2186"/>
                  </a:lnTo>
                  <a:lnTo>
                    <a:pt x="163" y="2177"/>
                  </a:lnTo>
                  <a:lnTo>
                    <a:pt x="158" y="2166"/>
                  </a:lnTo>
                  <a:lnTo>
                    <a:pt x="156" y="2154"/>
                  </a:lnTo>
                  <a:lnTo>
                    <a:pt x="156" y="430"/>
                  </a:lnTo>
                  <a:lnTo>
                    <a:pt x="158" y="418"/>
                  </a:lnTo>
                  <a:lnTo>
                    <a:pt x="164" y="407"/>
                  </a:lnTo>
                  <a:lnTo>
                    <a:pt x="173" y="399"/>
                  </a:lnTo>
                  <a:lnTo>
                    <a:pt x="185" y="393"/>
                  </a:lnTo>
                  <a:lnTo>
                    <a:pt x="191" y="392"/>
                  </a:lnTo>
                  <a:lnTo>
                    <a:pt x="203" y="388"/>
                  </a:lnTo>
                  <a:lnTo>
                    <a:pt x="221" y="383"/>
                  </a:lnTo>
                  <a:lnTo>
                    <a:pt x="246" y="377"/>
                  </a:lnTo>
                  <a:lnTo>
                    <a:pt x="277" y="371"/>
                  </a:lnTo>
                  <a:lnTo>
                    <a:pt x="312" y="364"/>
                  </a:lnTo>
                  <a:lnTo>
                    <a:pt x="353" y="355"/>
                  </a:lnTo>
                  <a:lnTo>
                    <a:pt x="399" y="348"/>
                  </a:lnTo>
                  <a:lnTo>
                    <a:pt x="448" y="341"/>
                  </a:lnTo>
                  <a:lnTo>
                    <a:pt x="503" y="333"/>
                  </a:lnTo>
                  <a:lnTo>
                    <a:pt x="560" y="326"/>
                  </a:lnTo>
                  <a:lnTo>
                    <a:pt x="621" y="321"/>
                  </a:lnTo>
                  <a:lnTo>
                    <a:pt x="685" y="317"/>
                  </a:lnTo>
                  <a:lnTo>
                    <a:pt x="753" y="314"/>
                  </a:lnTo>
                  <a:lnTo>
                    <a:pt x="822" y="313"/>
                  </a:lnTo>
                  <a:lnTo>
                    <a:pt x="872" y="314"/>
                  </a:lnTo>
                  <a:lnTo>
                    <a:pt x="920" y="319"/>
                  </a:lnTo>
                  <a:lnTo>
                    <a:pt x="965" y="325"/>
                  </a:lnTo>
                  <a:lnTo>
                    <a:pt x="1007" y="333"/>
                  </a:lnTo>
                  <a:lnTo>
                    <a:pt x="1046" y="343"/>
                  </a:lnTo>
                  <a:lnTo>
                    <a:pt x="1081" y="353"/>
                  </a:lnTo>
                  <a:lnTo>
                    <a:pt x="1112" y="362"/>
                  </a:lnTo>
                  <a:lnTo>
                    <a:pt x="1139" y="372"/>
                  </a:lnTo>
                  <a:lnTo>
                    <a:pt x="1160" y="381"/>
                  </a:lnTo>
                  <a:lnTo>
                    <a:pt x="1177" y="388"/>
                  </a:lnTo>
                  <a:lnTo>
                    <a:pt x="1187" y="393"/>
                  </a:lnTo>
                  <a:lnTo>
                    <a:pt x="1192" y="395"/>
                  </a:lnTo>
                  <a:lnTo>
                    <a:pt x="1204" y="405"/>
                  </a:lnTo>
                  <a:lnTo>
                    <a:pt x="1211" y="417"/>
                  </a:lnTo>
                  <a:lnTo>
                    <a:pt x="1214" y="430"/>
                  </a:lnTo>
                  <a:lnTo>
                    <a:pt x="1214" y="1929"/>
                  </a:lnTo>
                  <a:lnTo>
                    <a:pt x="1244" y="1913"/>
                  </a:lnTo>
                  <a:lnTo>
                    <a:pt x="1280" y="1893"/>
                  </a:lnTo>
                  <a:lnTo>
                    <a:pt x="1320" y="1871"/>
                  </a:lnTo>
                  <a:lnTo>
                    <a:pt x="1365" y="1847"/>
                  </a:lnTo>
                  <a:lnTo>
                    <a:pt x="1413" y="1822"/>
                  </a:lnTo>
                  <a:lnTo>
                    <a:pt x="1465" y="1796"/>
                  </a:lnTo>
                  <a:lnTo>
                    <a:pt x="1520" y="1770"/>
                  </a:lnTo>
                  <a:lnTo>
                    <a:pt x="1576" y="1742"/>
                  </a:lnTo>
                  <a:lnTo>
                    <a:pt x="1634" y="1715"/>
                  </a:lnTo>
                  <a:lnTo>
                    <a:pt x="1695" y="1689"/>
                  </a:lnTo>
                  <a:lnTo>
                    <a:pt x="1757" y="1663"/>
                  </a:lnTo>
                  <a:lnTo>
                    <a:pt x="1818" y="1639"/>
                  </a:lnTo>
                  <a:lnTo>
                    <a:pt x="1880" y="1618"/>
                  </a:lnTo>
                  <a:lnTo>
                    <a:pt x="1880" y="96"/>
                  </a:lnTo>
                  <a:lnTo>
                    <a:pt x="1829" y="117"/>
                  </a:lnTo>
                  <a:lnTo>
                    <a:pt x="1780" y="139"/>
                  </a:lnTo>
                  <a:lnTo>
                    <a:pt x="1730" y="162"/>
                  </a:lnTo>
                  <a:lnTo>
                    <a:pt x="1683" y="184"/>
                  </a:lnTo>
                  <a:lnTo>
                    <a:pt x="1636" y="207"/>
                  </a:lnTo>
                  <a:lnTo>
                    <a:pt x="1591" y="229"/>
                  </a:lnTo>
                  <a:lnTo>
                    <a:pt x="1549" y="251"/>
                  </a:lnTo>
                  <a:lnTo>
                    <a:pt x="1509" y="273"/>
                  </a:lnTo>
                  <a:lnTo>
                    <a:pt x="1471" y="294"/>
                  </a:lnTo>
                  <a:lnTo>
                    <a:pt x="1437" y="313"/>
                  </a:lnTo>
                  <a:lnTo>
                    <a:pt x="1407" y="330"/>
                  </a:lnTo>
                  <a:lnTo>
                    <a:pt x="1381" y="346"/>
                  </a:lnTo>
                  <a:lnTo>
                    <a:pt x="1358" y="359"/>
                  </a:lnTo>
                  <a:lnTo>
                    <a:pt x="1339" y="370"/>
                  </a:lnTo>
                  <a:lnTo>
                    <a:pt x="1325" y="378"/>
                  </a:lnTo>
                  <a:lnTo>
                    <a:pt x="1316" y="383"/>
                  </a:lnTo>
                  <a:lnTo>
                    <a:pt x="1313" y="385"/>
                  </a:lnTo>
                  <a:lnTo>
                    <a:pt x="1298" y="392"/>
                  </a:lnTo>
                  <a:lnTo>
                    <a:pt x="1284" y="390"/>
                  </a:lnTo>
                  <a:lnTo>
                    <a:pt x="1271" y="384"/>
                  </a:lnTo>
                  <a:lnTo>
                    <a:pt x="1260" y="373"/>
                  </a:lnTo>
                  <a:lnTo>
                    <a:pt x="1254" y="359"/>
                  </a:lnTo>
                  <a:lnTo>
                    <a:pt x="1255" y="343"/>
                  </a:lnTo>
                  <a:lnTo>
                    <a:pt x="1261" y="330"/>
                  </a:lnTo>
                  <a:lnTo>
                    <a:pt x="1272" y="319"/>
                  </a:lnTo>
                  <a:lnTo>
                    <a:pt x="1275" y="317"/>
                  </a:lnTo>
                  <a:lnTo>
                    <a:pt x="1284" y="312"/>
                  </a:lnTo>
                  <a:lnTo>
                    <a:pt x="1298" y="303"/>
                  </a:lnTo>
                  <a:lnTo>
                    <a:pt x="1316" y="291"/>
                  </a:lnTo>
                  <a:lnTo>
                    <a:pt x="1341" y="278"/>
                  </a:lnTo>
                  <a:lnTo>
                    <a:pt x="1368" y="262"/>
                  </a:lnTo>
                  <a:lnTo>
                    <a:pt x="1399" y="244"/>
                  </a:lnTo>
                  <a:lnTo>
                    <a:pt x="1434" y="225"/>
                  </a:lnTo>
                  <a:lnTo>
                    <a:pt x="1472" y="204"/>
                  </a:lnTo>
                  <a:lnTo>
                    <a:pt x="1514" y="182"/>
                  </a:lnTo>
                  <a:lnTo>
                    <a:pt x="1557" y="159"/>
                  </a:lnTo>
                  <a:lnTo>
                    <a:pt x="1603" y="136"/>
                  </a:lnTo>
                  <a:lnTo>
                    <a:pt x="1650" y="112"/>
                  </a:lnTo>
                  <a:lnTo>
                    <a:pt x="1700" y="89"/>
                  </a:lnTo>
                  <a:lnTo>
                    <a:pt x="1751" y="66"/>
                  </a:lnTo>
                  <a:lnTo>
                    <a:pt x="1801" y="43"/>
                  </a:lnTo>
                  <a:lnTo>
                    <a:pt x="1853" y="23"/>
                  </a:lnTo>
                  <a:lnTo>
                    <a:pt x="1905" y="2"/>
                  </a:lnTo>
                  <a:lnTo>
                    <a:pt x="1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1" name="Freeform 9">
              <a:extLst>
                <a:ext uri="{FF2B5EF4-FFF2-40B4-BE49-F238E27FC236}">
                  <a16:creationId xmlns:a16="http://schemas.microsoft.com/office/drawing/2014/main" id="{AA72E0AA-C9AD-4B98-9AFE-D03E1401BBD6}"/>
                </a:ext>
              </a:extLst>
            </p:cNvPr>
            <p:cNvSpPr>
              <a:spLocks/>
            </p:cNvSpPr>
            <p:nvPr/>
          </p:nvSpPr>
          <p:spPr bwMode="auto">
            <a:xfrm>
              <a:off x="699" y="3638"/>
              <a:ext cx="87" cy="47"/>
            </a:xfrm>
            <a:custGeom>
              <a:avLst/>
              <a:gdLst>
                <a:gd name="T0" fmla="*/ 396 w 431"/>
                <a:gd name="T1" fmla="*/ 0 h 235"/>
                <a:gd name="T2" fmla="*/ 410 w 431"/>
                <a:gd name="T3" fmla="*/ 4 h 235"/>
                <a:gd name="T4" fmla="*/ 421 w 431"/>
                <a:gd name="T5" fmla="*/ 13 h 235"/>
                <a:gd name="T6" fmla="*/ 429 w 431"/>
                <a:gd name="T7" fmla="*/ 27 h 235"/>
                <a:gd name="T8" fmla="*/ 431 w 431"/>
                <a:gd name="T9" fmla="*/ 42 h 235"/>
                <a:gd name="T10" fmla="*/ 426 w 431"/>
                <a:gd name="T11" fmla="*/ 57 h 235"/>
                <a:gd name="T12" fmla="*/ 417 w 431"/>
                <a:gd name="T13" fmla="*/ 69 h 235"/>
                <a:gd name="T14" fmla="*/ 403 w 431"/>
                <a:gd name="T15" fmla="*/ 76 h 235"/>
                <a:gd name="T16" fmla="*/ 379 w 431"/>
                <a:gd name="T17" fmla="*/ 85 h 235"/>
                <a:gd name="T18" fmla="*/ 352 w 431"/>
                <a:gd name="T19" fmla="*/ 94 h 235"/>
                <a:gd name="T20" fmla="*/ 324 w 431"/>
                <a:gd name="T21" fmla="*/ 106 h 235"/>
                <a:gd name="T22" fmla="*/ 294 w 431"/>
                <a:gd name="T23" fmla="*/ 118 h 235"/>
                <a:gd name="T24" fmla="*/ 264 w 431"/>
                <a:gd name="T25" fmla="*/ 132 h 235"/>
                <a:gd name="T26" fmla="*/ 232 w 431"/>
                <a:gd name="T27" fmla="*/ 146 h 235"/>
                <a:gd name="T28" fmla="*/ 203 w 431"/>
                <a:gd name="T29" fmla="*/ 160 h 235"/>
                <a:gd name="T30" fmla="*/ 174 w 431"/>
                <a:gd name="T31" fmla="*/ 173 h 235"/>
                <a:gd name="T32" fmla="*/ 146 w 431"/>
                <a:gd name="T33" fmla="*/ 186 h 235"/>
                <a:gd name="T34" fmla="*/ 122 w 431"/>
                <a:gd name="T35" fmla="*/ 198 h 235"/>
                <a:gd name="T36" fmla="*/ 101 w 431"/>
                <a:gd name="T37" fmla="*/ 208 h 235"/>
                <a:gd name="T38" fmla="*/ 82 w 431"/>
                <a:gd name="T39" fmla="*/ 218 h 235"/>
                <a:gd name="T40" fmla="*/ 69 w 431"/>
                <a:gd name="T41" fmla="*/ 225 h 235"/>
                <a:gd name="T42" fmla="*/ 61 w 431"/>
                <a:gd name="T43" fmla="*/ 228 h 235"/>
                <a:gd name="T44" fmla="*/ 57 w 431"/>
                <a:gd name="T45" fmla="*/ 231 h 235"/>
                <a:gd name="T46" fmla="*/ 51 w 431"/>
                <a:gd name="T47" fmla="*/ 233 h 235"/>
                <a:gd name="T48" fmla="*/ 45 w 431"/>
                <a:gd name="T49" fmla="*/ 235 h 235"/>
                <a:gd name="T50" fmla="*/ 39 w 431"/>
                <a:gd name="T51" fmla="*/ 235 h 235"/>
                <a:gd name="T52" fmla="*/ 26 w 431"/>
                <a:gd name="T53" fmla="*/ 232 h 235"/>
                <a:gd name="T54" fmla="*/ 13 w 431"/>
                <a:gd name="T55" fmla="*/ 225 h 235"/>
                <a:gd name="T56" fmla="*/ 4 w 431"/>
                <a:gd name="T57" fmla="*/ 213 h 235"/>
                <a:gd name="T58" fmla="*/ 0 w 431"/>
                <a:gd name="T59" fmla="*/ 198 h 235"/>
                <a:gd name="T60" fmla="*/ 1 w 431"/>
                <a:gd name="T61" fmla="*/ 184 h 235"/>
                <a:gd name="T62" fmla="*/ 9 w 431"/>
                <a:gd name="T63" fmla="*/ 170 h 235"/>
                <a:gd name="T64" fmla="*/ 21 w 431"/>
                <a:gd name="T65" fmla="*/ 161 h 235"/>
                <a:gd name="T66" fmla="*/ 26 w 431"/>
                <a:gd name="T67" fmla="*/ 158 h 235"/>
                <a:gd name="T68" fmla="*/ 36 w 431"/>
                <a:gd name="T69" fmla="*/ 154 h 235"/>
                <a:gd name="T70" fmla="*/ 51 w 431"/>
                <a:gd name="T71" fmla="*/ 146 h 235"/>
                <a:gd name="T72" fmla="*/ 69 w 431"/>
                <a:gd name="T73" fmla="*/ 137 h 235"/>
                <a:gd name="T74" fmla="*/ 92 w 431"/>
                <a:gd name="T75" fmla="*/ 126 h 235"/>
                <a:gd name="T76" fmla="*/ 117 w 431"/>
                <a:gd name="T77" fmla="*/ 114 h 235"/>
                <a:gd name="T78" fmla="*/ 144 w 431"/>
                <a:gd name="T79" fmla="*/ 100 h 235"/>
                <a:gd name="T80" fmla="*/ 174 w 431"/>
                <a:gd name="T81" fmla="*/ 87 h 235"/>
                <a:gd name="T82" fmla="*/ 205 w 431"/>
                <a:gd name="T83" fmla="*/ 73 h 235"/>
                <a:gd name="T84" fmla="*/ 236 w 431"/>
                <a:gd name="T85" fmla="*/ 58 h 235"/>
                <a:gd name="T86" fmla="*/ 266 w 431"/>
                <a:gd name="T87" fmla="*/ 45 h 235"/>
                <a:gd name="T88" fmla="*/ 298 w 431"/>
                <a:gd name="T89" fmla="*/ 33 h 235"/>
                <a:gd name="T90" fmla="*/ 327 w 431"/>
                <a:gd name="T91" fmla="*/ 21 h 235"/>
                <a:gd name="T92" fmla="*/ 354 w 431"/>
                <a:gd name="T93" fmla="*/ 10 h 235"/>
                <a:gd name="T94" fmla="*/ 380 w 431"/>
                <a:gd name="T95" fmla="*/ 1 h 235"/>
                <a:gd name="T96" fmla="*/ 396 w 431"/>
                <a:gd name="T9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5">
                  <a:moveTo>
                    <a:pt x="396" y="0"/>
                  </a:moveTo>
                  <a:lnTo>
                    <a:pt x="410" y="4"/>
                  </a:lnTo>
                  <a:lnTo>
                    <a:pt x="421" y="13"/>
                  </a:lnTo>
                  <a:lnTo>
                    <a:pt x="429" y="27"/>
                  </a:lnTo>
                  <a:lnTo>
                    <a:pt x="431" y="42"/>
                  </a:lnTo>
                  <a:lnTo>
                    <a:pt x="426" y="57"/>
                  </a:lnTo>
                  <a:lnTo>
                    <a:pt x="417" y="69"/>
                  </a:lnTo>
                  <a:lnTo>
                    <a:pt x="403" y="76"/>
                  </a:lnTo>
                  <a:lnTo>
                    <a:pt x="379" y="85"/>
                  </a:lnTo>
                  <a:lnTo>
                    <a:pt x="352" y="94"/>
                  </a:lnTo>
                  <a:lnTo>
                    <a:pt x="324" y="106"/>
                  </a:lnTo>
                  <a:lnTo>
                    <a:pt x="294" y="118"/>
                  </a:lnTo>
                  <a:lnTo>
                    <a:pt x="264" y="132"/>
                  </a:lnTo>
                  <a:lnTo>
                    <a:pt x="232" y="146"/>
                  </a:lnTo>
                  <a:lnTo>
                    <a:pt x="203" y="160"/>
                  </a:lnTo>
                  <a:lnTo>
                    <a:pt x="174" y="173"/>
                  </a:lnTo>
                  <a:lnTo>
                    <a:pt x="146" y="186"/>
                  </a:lnTo>
                  <a:lnTo>
                    <a:pt x="122" y="198"/>
                  </a:lnTo>
                  <a:lnTo>
                    <a:pt x="101" y="208"/>
                  </a:lnTo>
                  <a:lnTo>
                    <a:pt x="82" y="218"/>
                  </a:lnTo>
                  <a:lnTo>
                    <a:pt x="69" y="225"/>
                  </a:lnTo>
                  <a:lnTo>
                    <a:pt x="61" y="228"/>
                  </a:lnTo>
                  <a:lnTo>
                    <a:pt x="57" y="231"/>
                  </a:lnTo>
                  <a:lnTo>
                    <a:pt x="51" y="233"/>
                  </a:lnTo>
                  <a:lnTo>
                    <a:pt x="45" y="235"/>
                  </a:lnTo>
                  <a:lnTo>
                    <a:pt x="39" y="235"/>
                  </a:lnTo>
                  <a:lnTo>
                    <a:pt x="26" y="232"/>
                  </a:lnTo>
                  <a:lnTo>
                    <a:pt x="13" y="225"/>
                  </a:lnTo>
                  <a:lnTo>
                    <a:pt x="4" y="213"/>
                  </a:lnTo>
                  <a:lnTo>
                    <a:pt x="0" y="198"/>
                  </a:lnTo>
                  <a:lnTo>
                    <a:pt x="1" y="184"/>
                  </a:lnTo>
                  <a:lnTo>
                    <a:pt x="9" y="170"/>
                  </a:lnTo>
                  <a:lnTo>
                    <a:pt x="21" y="161"/>
                  </a:lnTo>
                  <a:lnTo>
                    <a:pt x="26" y="158"/>
                  </a:lnTo>
                  <a:lnTo>
                    <a:pt x="36" y="154"/>
                  </a:lnTo>
                  <a:lnTo>
                    <a:pt x="51" y="146"/>
                  </a:lnTo>
                  <a:lnTo>
                    <a:pt x="69" y="137"/>
                  </a:lnTo>
                  <a:lnTo>
                    <a:pt x="92" y="126"/>
                  </a:lnTo>
                  <a:lnTo>
                    <a:pt x="117" y="114"/>
                  </a:lnTo>
                  <a:lnTo>
                    <a:pt x="144" y="100"/>
                  </a:lnTo>
                  <a:lnTo>
                    <a:pt x="174" y="87"/>
                  </a:lnTo>
                  <a:lnTo>
                    <a:pt x="205" y="73"/>
                  </a:lnTo>
                  <a:lnTo>
                    <a:pt x="236" y="58"/>
                  </a:lnTo>
                  <a:lnTo>
                    <a:pt x="266" y="45"/>
                  </a:lnTo>
                  <a:lnTo>
                    <a:pt x="298" y="33"/>
                  </a:lnTo>
                  <a:lnTo>
                    <a:pt x="327" y="21"/>
                  </a:lnTo>
                  <a:lnTo>
                    <a:pt x="354" y="10"/>
                  </a:lnTo>
                  <a:lnTo>
                    <a:pt x="380" y="1"/>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2" name="Freeform 10">
              <a:extLst>
                <a:ext uri="{FF2B5EF4-FFF2-40B4-BE49-F238E27FC236}">
                  <a16:creationId xmlns:a16="http://schemas.microsoft.com/office/drawing/2014/main" id="{C6FFBEFF-9E22-4E6D-9658-A13AA8282C7F}"/>
                </a:ext>
              </a:extLst>
            </p:cNvPr>
            <p:cNvSpPr>
              <a:spLocks/>
            </p:cNvSpPr>
            <p:nvPr/>
          </p:nvSpPr>
          <p:spPr bwMode="auto">
            <a:xfrm>
              <a:off x="699" y="3732"/>
              <a:ext cx="87" cy="47"/>
            </a:xfrm>
            <a:custGeom>
              <a:avLst/>
              <a:gdLst>
                <a:gd name="T0" fmla="*/ 396 w 431"/>
                <a:gd name="T1" fmla="*/ 0 h 235"/>
                <a:gd name="T2" fmla="*/ 410 w 431"/>
                <a:gd name="T3" fmla="*/ 4 h 235"/>
                <a:gd name="T4" fmla="*/ 421 w 431"/>
                <a:gd name="T5" fmla="*/ 14 h 235"/>
                <a:gd name="T6" fmla="*/ 429 w 431"/>
                <a:gd name="T7" fmla="*/ 27 h 235"/>
                <a:gd name="T8" fmla="*/ 431 w 431"/>
                <a:gd name="T9" fmla="*/ 43 h 235"/>
                <a:gd name="T10" fmla="*/ 426 w 431"/>
                <a:gd name="T11" fmla="*/ 57 h 235"/>
                <a:gd name="T12" fmla="*/ 417 w 431"/>
                <a:gd name="T13" fmla="*/ 69 h 235"/>
                <a:gd name="T14" fmla="*/ 403 w 431"/>
                <a:gd name="T15" fmla="*/ 76 h 235"/>
                <a:gd name="T16" fmla="*/ 379 w 431"/>
                <a:gd name="T17" fmla="*/ 85 h 235"/>
                <a:gd name="T18" fmla="*/ 352 w 431"/>
                <a:gd name="T19" fmla="*/ 95 h 235"/>
                <a:gd name="T20" fmla="*/ 324 w 431"/>
                <a:gd name="T21" fmla="*/ 107 h 235"/>
                <a:gd name="T22" fmla="*/ 294 w 431"/>
                <a:gd name="T23" fmla="*/ 119 h 235"/>
                <a:gd name="T24" fmla="*/ 264 w 431"/>
                <a:gd name="T25" fmla="*/ 132 h 235"/>
                <a:gd name="T26" fmla="*/ 232 w 431"/>
                <a:gd name="T27" fmla="*/ 145 h 235"/>
                <a:gd name="T28" fmla="*/ 203 w 431"/>
                <a:gd name="T29" fmla="*/ 160 h 235"/>
                <a:gd name="T30" fmla="*/ 174 w 431"/>
                <a:gd name="T31" fmla="*/ 173 h 235"/>
                <a:gd name="T32" fmla="*/ 146 w 431"/>
                <a:gd name="T33" fmla="*/ 187 h 235"/>
                <a:gd name="T34" fmla="*/ 122 w 431"/>
                <a:gd name="T35" fmla="*/ 199 h 235"/>
                <a:gd name="T36" fmla="*/ 101 w 431"/>
                <a:gd name="T37" fmla="*/ 208 h 235"/>
                <a:gd name="T38" fmla="*/ 82 w 431"/>
                <a:gd name="T39" fmla="*/ 218 h 235"/>
                <a:gd name="T40" fmla="*/ 69 w 431"/>
                <a:gd name="T41" fmla="*/ 224 h 235"/>
                <a:gd name="T42" fmla="*/ 61 w 431"/>
                <a:gd name="T43" fmla="*/ 229 h 235"/>
                <a:gd name="T44" fmla="*/ 57 w 431"/>
                <a:gd name="T45" fmla="*/ 231 h 235"/>
                <a:gd name="T46" fmla="*/ 51 w 431"/>
                <a:gd name="T47" fmla="*/ 234 h 235"/>
                <a:gd name="T48" fmla="*/ 45 w 431"/>
                <a:gd name="T49" fmla="*/ 235 h 235"/>
                <a:gd name="T50" fmla="*/ 39 w 431"/>
                <a:gd name="T51" fmla="*/ 235 h 235"/>
                <a:gd name="T52" fmla="*/ 26 w 431"/>
                <a:gd name="T53" fmla="*/ 232 h 235"/>
                <a:gd name="T54" fmla="*/ 13 w 431"/>
                <a:gd name="T55" fmla="*/ 225 h 235"/>
                <a:gd name="T56" fmla="*/ 4 w 431"/>
                <a:gd name="T57" fmla="*/ 213 h 235"/>
                <a:gd name="T58" fmla="*/ 0 w 431"/>
                <a:gd name="T59" fmla="*/ 199 h 235"/>
                <a:gd name="T60" fmla="*/ 1 w 431"/>
                <a:gd name="T61" fmla="*/ 184 h 235"/>
                <a:gd name="T62" fmla="*/ 9 w 431"/>
                <a:gd name="T63" fmla="*/ 171 h 235"/>
                <a:gd name="T64" fmla="*/ 21 w 431"/>
                <a:gd name="T65" fmla="*/ 161 h 235"/>
                <a:gd name="T66" fmla="*/ 26 w 431"/>
                <a:gd name="T67" fmla="*/ 159 h 235"/>
                <a:gd name="T68" fmla="*/ 36 w 431"/>
                <a:gd name="T69" fmla="*/ 154 h 235"/>
                <a:gd name="T70" fmla="*/ 51 w 431"/>
                <a:gd name="T71" fmla="*/ 147 h 235"/>
                <a:gd name="T72" fmla="*/ 69 w 431"/>
                <a:gd name="T73" fmla="*/ 137 h 235"/>
                <a:gd name="T74" fmla="*/ 92 w 431"/>
                <a:gd name="T75" fmla="*/ 126 h 235"/>
                <a:gd name="T76" fmla="*/ 117 w 431"/>
                <a:gd name="T77" fmla="*/ 114 h 235"/>
                <a:gd name="T78" fmla="*/ 144 w 431"/>
                <a:gd name="T79" fmla="*/ 101 h 235"/>
                <a:gd name="T80" fmla="*/ 174 w 431"/>
                <a:gd name="T81" fmla="*/ 86 h 235"/>
                <a:gd name="T82" fmla="*/ 205 w 431"/>
                <a:gd name="T83" fmla="*/ 73 h 235"/>
                <a:gd name="T84" fmla="*/ 236 w 431"/>
                <a:gd name="T85" fmla="*/ 58 h 235"/>
                <a:gd name="T86" fmla="*/ 266 w 431"/>
                <a:gd name="T87" fmla="*/ 45 h 235"/>
                <a:gd name="T88" fmla="*/ 298 w 431"/>
                <a:gd name="T89" fmla="*/ 32 h 235"/>
                <a:gd name="T90" fmla="*/ 327 w 431"/>
                <a:gd name="T91" fmla="*/ 21 h 235"/>
                <a:gd name="T92" fmla="*/ 354 w 431"/>
                <a:gd name="T93" fmla="*/ 10 h 235"/>
                <a:gd name="T94" fmla="*/ 380 w 431"/>
                <a:gd name="T95" fmla="*/ 2 h 235"/>
                <a:gd name="T96" fmla="*/ 396 w 431"/>
                <a:gd name="T9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5">
                  <a:moveTo>
                    <a:pt x="396" y="0"/>
                  </a:moveTo>
                  <a:lnTo>
                    <a:pt x="410" y="4"/>
                  </a:lnTo>
                  <a:lnTo>
                    <a:pt x="421" y="14"/>
                  </a:lnTo>
                  <a:lnTo>
                    <a:pt x="429" y="27"/>
                  </a:lnTo>
                  <a:lnTo>
                    <a:pt x="431" y="43"/>
                  </a:lnTo>
                  <a:lnTo>
                    <a:pt x="426" y="57"/>
                  </a:lnTo>
                  <a:lnTo>
                    <a:pt x="417" y="69"/>
                  </a:lnTo>
                  <a:lnTo>
                    <a:pt x="403" y="76"/>
                  </a:lnTo>
                  <a:lnTo>
                    <a:pt x="379" y="85"/>
                  </a:lnTo>
                  <a:lnTo>
                    <a:pt x="352" y="95"/>
                  </a:lnTo>
                  <a:lnTo>
                    <a:pt x="324" y="107"/>
                  </a:lnTo>
                  <a:lnTo>
                    <a:pt x="294" y="119"/>
                  </a:lnTo>
                  <a:lnTo>
                    <a:pt x="264" y="132"/>
                  </a:lnTo>
                  <a:lnTo>
                    <a:pt x="232" y="145"/>
                  </a:lnTo>
                  <a:lnTo>
                    <a:pt x="203" y="160"/>
                  </a:lnTo>
                  <a:lnTo>
                    <a:pt x="174" y="173"/>
                  </a:lnTo>
                  <a:lnTo>
                    <a:pt x="146" y="187"/>
                  </a:lnTo>
                  <a:lnTo>
                    <a:pt x="122" y="199"/>
                  </a:lnTo>
                  <a:lnTo>
                    <a:pt x="101" y="208"/>
                  </a:lnTo>
                  <a:lnTo>
                    <a:pt x="82" y="218"/>
                  </a:lnTo>
                  <a:lnTo>
                    <a:pt x="69" y="224"/>
                  </a:lnTo>
                  <a:lnTo>
                    <a:pt x="61" y="229"/>
                  </a:lnTo>
                  <a:lnTo>
                    <a:pt x="57" y="231"/>
                  </a:lnTo>
                  <a:lnTo>
                    <a:pt x="51" y="234"/>
                  </a:lnTo>
                  <a:lnTo>
                    <a:pt x="45" y="235"/>
                  </a:lnTo>
                  <a:lnTo>
                    <a:pt x="39" y="235"/>
                  </a:lnTo>
                  <a:lnTo>
                    <a:pt x="26" y="232"/>
                  </a:lnTo>
                  <a:lnTo>
                    <a:pt x="13" y="225"/>
                  </a:lnTo>
                  <a:lnTo>
                    <a:pt x="4" y="213"/>
                  </a:lnTo>
                  <a:lnTo>
                    <a:pt x="0" y="199"/>
                  </a:lnTo>
                  <a:lnTo>
                    <a:pt x="1" y="184"/>
                  </a:lnTo>
                  <a:lnTo>
                    <a:pt x="9" y="171"/>
                  </a:lnTo>
                  <a:lnTo>
                    <a:pt x="21" y="161"/>
                  </a:lnTo>
                  <a:lnTo>
                    <a:pt x="26" y="159"/>
                  </a:lnTo>
                  <a:lnTo>
                    <a:pt x="36" y="154"/>
                  </a:lnTo>
                  <a:lnTo>
                    <a:pt x="51" y="147"/>
                  </a:lnTo>
                  <a:lnTo>
                    <a:pt x="69" y="137"/>
                  </a:lnTo>
                  <a:lnTo>
                    <a:pt x="92" y="126"/>
                  </a:lnTo>
                  <a:lnTo>
                    <a:pt x="117" y="114"/>
                  </a:lnTo>
                  <a:lnTo>
                    <a:pt x="144" y="101"/>
                  </a:lnTo>
                  <a:lnTo>
                    <a:pt x="174" y="86"/>
                  </a:lnTo>
                  <a:lnTo>
                    <a:pt x="205" y="73"/>
                  </a:lnTo>
                  <a:lnTo>
                    <a:pt x="236" y="58"/>
                  </a:lnTo>
                  <a:lnTo>
                    <a:pt x="266" y="45"/>
                  </a:lnTo>
                  <a:lnTo>
                    <a:pt x="298" y="32"/>
                  </a:lnTo>
                  <a:lnTo>
                    <a:pt x="327" y="21"/>
                  </a:lnTo>
                  <a:lnTo>
                    <a:pt x="354" y="10"/>
                  </a:lnTo>
                  <a:lnTo>
                    <a:pt x="380" y="2"/>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3" name="Freeform 11">
              <a:extLst>
                <a:ext uri="{FF2B5EF4-FFF2-40B4-BE49-F238E27FC236}">
                  <a16:creationId xmlns:a16="http://schemas.microsoft.com/office/drawing/2014/main" id="{6367D144-6693-4EC4-95D2-DEED22B807F8}"/>
                </a:ext>
              </a:extLst>
            </p:cNvPr>
            <p:cNvSpPr>
              <a:spLocks/>
            </p:cNvSpPr>
            <p:nvPr/>
          </p:nvSpPr>
          <p:spPr bwMode="auto">
            <a:xfrm>
              <a:off x="511" y="3646"/>
              <a:ext cx="118" cy="23"/>
            </a:xfrm>
            <a:custGeom>
              <a:avLst/>
              <a:gdLst>
                <a:gd name="T0" fmla="*/ 362 w 587"/>
                <a:gd name="T1" fmla="*/ 0 h 117"/>
                <a:gd name="T2" fmla="*/ 411 w 587"/>
                <a:gd name="T3" fmla="*/ 2 h 117"/>
                <a:gd name="T4" fmla="*/ 459 w 587"/>
                <a:gd name="T5" fmla="*/ 6 h 117"/>
                <a:gd name="T6" fmla="*/ 509 w 587"/>
                <a:gd name="T7" fmla="*/ 12 h 117"/>
                <a:gd name="T8" fmla="*/ 557 w 587"/>
                <a:gd name="T9" fmla="*/ 21 h 117"/>
                <a:gd name="T10" fmla="*/ 571 w 587"/>
                <a:gd name="T11" fmla="*/ 29 h 117"/>
                <a:gd name="T12" fmla="*/ 581 w 587"/>
                <a:gd name="T13" fmla="*/ 40 h 117"/>
                <a:gd name="T14" fmla="*/ 587 w 587"/>
                <a:gd name="T15" fmla="*/ 53 h 117"/>
                <a:gd name="T16" fmla="*/ 586 w 587"/>
                <a:gd name="T17" fmla="*/ 69 h 117"/>
                <a:gd name="T18" fmla="*/ 580 w 587"/>
                <a:gd name="T19" fmla="*/ 83 h 117"/>
                <a:gd name="T20" fmla="*/ 569 w 587"/>
                <a:gd name="T21" fmla="*/ 93 h 117"/>
                <a:gd name="T22" fmla="*/ 554 w 587"/>
                <a:gd name="T23" fmla="*/ 99 h 117"/>
                <a:gd name="T24" fmla="*/ 539 w 587"/>
                <a:gd name="T25" fmla="*/ 98 h 117"/>
                <a:gd name="T26" fmla="*/ 494 w 587"/>
                <a:gd name="T27" fmla="*/ 89 h 117"/>
                <a:gd name="T28" fmla="*/ 448 w 587"/>
                <a:gd name="T29" fmla="*/ 83 h 117"/>
                <a:gd name="T30" fmla="*/ 402 w 587"/>
                <a:gd name="T31" fmla="*/ 79 h 117"/>
                <a:gd name="T32" fmla="*/ 357 w 587"/>
                <a:gd name="T33" fmla="*/ 78 h 117"/>
                <a:gd name="T34" fmla="*/ 314 w 587"/>
                <a:gd name="T35" fmla="*/ 79 h 117"/>
                <a:gd name="T36" fmla="*/ 270 w 587"/>
                <a:gd name="T37" fmla="*/ 82 h 117"/>
                <a:gd name="T38" fmla="*/ 230 w 587"/>
                <a:gd name="T39" fmla="*/ 86 h 117"/>
                <a:gd name="T40" fmla="*/ 193 w 587"/>
                <a:gd name="T41" fmla="*/ 89 h 117"/>
                <a:gd name="T42" fmla="*/ 158 w 587"/>
                <a:gd name="T43" fmla="*/ 94 h 117"/>
                <a:gd name="T44" fmla="*/ 128 w 587"/>
                <a:gd name="T45" fmla="*/ 100 h 117"/>
                <a:gd name="T46" fmla="*/ 101 w 587"/>
                <a:gd name="T47" fmla="*/ 105 h 117"/>
                <a:gd name="T48" fmla="*/ 79 w 587"/>
                <a:gd name="T49" fmla="*/ 108 h 117"/>
                <a:gd name="T50" fmla="*/ 64 w 587"/>
                <a:gd name="T51" fmla="*/ 112 h 117"/>
                <a:gd name="T52" fmla="*/ 53 w 587"/>
                <a:gd name="T53" fmla="*/ 115 h 117"/>
                <a:gd name="T54" fmla="*/ 49 w 587"/>
                <a:gd name="T55" fmla="*/ 116 h 117"/>
                <a:gd name="T56" fmla="*/ 43 w 587"/>
                <a:gd name="T57" fmla="*/ 117 h 117"/>
                <a:gd name="T58" fmla="*/ 38 w 587"/>
                <a:gd name="T59" fmla="*/ 117 h 117"/>
                <a:gd name="T60" fmla="*/ 26 w 587"/>
                <a:gd name="T61" fmla="*/ 116 h 117"/>
                <a:gd name="T62" fmla="*/ 15 w 587"/>
                <a:gd name="T63" fmla="*/ 110 h 117"/>
                <a:gd name="T64" fmla="*/ 6 w 587"/>
                <a:gd name="T65" fmla="*/ 100 h 117"/>
                <a:gd name="T66" fmla="*/ 1 w 587"/>
                <a:gd name="T67" fmla="*/ 88 h 117"/>
                <a:gd name="T68" fmla="*/ 0 w 587"/>
                <a:gd name="T69" fmla="*/ 72 h 117"/>
                <a:gd name="T70" fmla="*/ 4 w 587"/>
                <a:gd name="T71" fmla="*/ 59 h 117"/>
                <a:gd name="T72" fmla="*/ 14 w 587"/>
                <a:gd name="T73" fmla="*/ 47 h 117"/>
                <a:gd name="T74" fmla="*/ 29 w 587"/>
                <a:gd name="T75" fmla="*/ 41 h 117"/>
                <a:gd name="T76" fmla="*/ 35 w 587"/>
                <a:gd name="T77" fmla="*/ 38 h 117"/>
                <a:gd name="T78" fmla="*/ 47 w 587"/>
                <a:gd name="T79" fmla="*/ 36 h 117"/>
                <a:gd name="T80" fmla="*/ 65 w 587"/>
                <a:gd name="T81" fmla="*/ 32 h 117"/>
                <a:gd name="T82" fmla="*/ 88 w 587"/>
                <a:gd name="T83" fmla="*/ 26 h 117"/>
                <a:gd name="T84" fmla="*/ 117 w 587"/>
                <a:gd name="T85" fmla="*/ 21 h 117"/>
                <a:gd name="T86" fmla="*/ 149 w 587"/>
                <a:gd name="T87" fmla="*/ 17 h 117"/>
                <a:gd name="T88" fmla="*/ 187 w 587"/>
                <a:gd name="T89" fmla="*/ 11 h 117"/>
                <a:gd name="T90" fmla="*/ 227 w 587"/>
                <a:gd name="T91" fmla="*/ 7 h 117"/>
                <a:gd name="T92" fmla="*/ 269 w 587"/>
                <a:gd name="T93" fmla="*/ 3 h 117"/>
                <a:gd name="T94" fmla="*/ 315 w 587"/>
                <a:gd name="T95" fmla="*/ 1 h 117"/>
                <a:gd name="T96" fmla="*/ 362 w 587"/>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7">
                  <a:moveTo>
                    <a:pt x="362" y="0"/>
                  </a:moveTo>
                  <a:lnTo>
                    <a:pt x="411" y="2"/>
                  </a:lnTo>
                  <a:lnTo>
                    <a:pt x="459" y="6"/>
                  </a:lnTo>
                  <a:lnTo>
                    <a:pt x="509" y="12"/>
                  </a:lnTo>
                  <a:lnTo>
                    <a:pt x="557" y="21"/>
                  </a:lnTo>
                  <a:lnTo>
                    <a:pt x="571" y="29"/>
                  </a:lnTo>
                  <a:lnTo>
                    <a:pt x="581" y="40"/>
                  </a:lnTo>
                  <a:lnTo>
                    <a:pt x="587" y="53"/>
                  </a:lnTo>
                  <a:lnTo>
                    <a:pt x="586" y="69"/>
                  </a:lnTo>
                  <a:lnTo>
                    <a:pt x="580" y="83"/>
                  </a:lnTo>
                  <a:lnTo>
                    <a:pt x="569" y="93"/>
                  </a:lnTo>
                  <a:lnTo>
                    <a:pt x="554" y="99"/>
                  </a:lnTo>
                  <a:lnTo>
                    <a:pt x="539" y="98"/>
                  </a:lnTo>
                  <a:lnTo>
                    <a:pt x="494" y="89"/>
                  </a:lnTo>
                  <a:lnTo>
                    <a:pt x="448" y="83"/>
                  </a:lnTo>
                  <a:lnTo>
                    <a:pt x="402" y="79"/>
                  </a:lnTo>
                  <a:lnTo>
                    <a:pt x="357" y="78"/>
                  </a:lnTo>
                  <a:lnTo>
                    <a:pt x="314" y="79"/>
                  </a:lnTo>
                  <a:lnTo>
                    <a:pt x="270" y="82"/>
                  </a:lnTo>
                  <a:lnTo>
                    <a:pt x="230" y="86"/>
                  </a:lnTo>
                  <a:lnTo>
                    <a:pt x="193" y="89"/>
                  </a:lnTo>
                  <a:lnTo>
                    <a:pt x="158" y="94"/>
                  </a:lnTo>
                  <a:lnTo>
                    <a:pt x="128" y="100"/>
                  </a:lnTo>
                  <a:lnTo>
                    <a:pt x="101" y="105"/>
                  </a:lnTo>
                  <a:lnTo>
                    <a:pt x="79" y="108"/>
                  </a:lnTo>
                  <a:lnTo>
                    <a:pt x="64" y="112"/>
                  </a:lnTo>
                  <a:lnTo>
                    <a:pt x="53" y="115"/>
                  </a:lnTo>
                  <a:lnTo>
                    <a:pt x="49" y="116"/>
                  </a:lnTo>
                  <a:lnTo>
                    <a:pt x="43" y="117"/>
                  </a:lnTo>
                  <a:lnTo>
                    <a:pt x="38" y="117"/>
                  </a:lnTo>
                  <a:lnTo>
                    <a:pt x="26" y="116"/>
                  </a:lnTo>
                  <a:lnTo>
                    <a:pt x="15" y="110"/>
                  </a:lnTo>
                  <a:lnTo>
                    <a:pt x="6" y="100"/>
                  </a:lnTo>
                  <a:lnTo>
                    <a:pt x="1" y="88"/>
                  </a:lnTo>
                  <a:lnTo>
                    <a:pt x="0" y="72"/>
                  </a:lnTo>
                  <a:lnTo>
                    <a:pt x="4" y="59"/>
                  </a:lnTo>
                  <a:lnTo>
                    <a:pt x="14" y="47"/>
                  </a:lnTo>
                  <a:lnTo>
                    <a:pt x="29" y="41"/>
                  </a:lnTo>
                  <a:lnTo>
                    <a:pt x="35" y="38"/>
                  </a:lnTo>
                  <a:lnTo>
                    <a:pt x="47" y="36"/>
                  </a:lnTo>
                  <a:lnTo>
                    <a:pt x="65" y="32"/>
                  </a:lnTo>
                  <a:lnTo>
                    <a:pt x="88" y="26"/>
                  </a:lnTo>
                  <a:lnTo>
                    <a:pt x="117" y="21"/>
                  </a:lnTo>
                  <a:lnTo>
                    <a:pt x="149" y="17"/>
                  </a:lnTo>
                  <a:lnTo>
                    <a:pt x="187" y="11"/>
                  </a:lnTo>
                  <a:lnTo>
                    <a:pt x="227" y="7"/>
                  </a:lnTo>
                  <a:lnTo>
                    <a:pt x="269" y="3"/>
                  </a:lnTo>
                  <a:lnTo>
                    <a:pt x="315" y="1"/>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4" name="Freeform 12">
              <a:extLst>
                <a:ext uri="{FF2B5EF4-FFF2-40B4-BE49-F238E27FC236}">
                  <a16:creationId xmlns:a16="http://schemas.microsoft.com/office/drawing/2014/main" id="{8088D003-6442-413F-A7BA-F299749FF8DE}"/>
                </a:ext>
              </a:extLst>
            </p:cNvPr>
            <p:cNvSpPr>
              <a:spLocks/>
            </p:cNvSpPr>
            <p:nvPr/>
          </p:nvSpPr>
          <p:spPr bwMode="auto">
            <a:xfrm>
              <a:off x="511" y="3693"/>
              <a:ext cx="118" cy="24"/>
            </a:xfrm>
            <a:custGeom>
              <a:avLst/>
              <a:gdLst>
                <a:gd name="T0" fmla="*/ 362 w 587"/>
                <a:gd name="T1" fmla="*/ 0 h 118"/>
                <a:gd name="T2" fmla="*/ 411 w 587"/>
                <a:gd name="T3" fmla="*/ 2 h 118"/>
                <a:gd name="T4" fmla="*/ 459 w 587"/>
                <a:gd name="T5" fmla="*/ 5 h 118"/>
                <a:gd name="T6" fmla="*/ 509 w 587"/>
                <a:gd name="T7" fmla="*/ 13 h 118"/>
                <a:gd name="T8" fmla="*/ 557 w 587"/>
                <a:gd name="T9" fmla="*/ 22 h 118"/>
                <a:gd name="T10" fmla="*/ 571 w 587"/>
                <a:gd name="T11" fmla="*/ 28 h 118"/>
                <a:gd name="T12" fmla="*/ 581 w 587"/>
                <a:gd name="T13" fmla="*/ 39 h 118"/>
                <a:gd name="T14" fmla="*/ 587 w 587"/>
                <a:gd name="T15" fmla="*/ 54 h 118"/>
                <a:gd name="T16" fmla="*/ 586 w 587"/>
                <a:gd name="T17" fmla="*/ 69 h 118"/>
                <a:gd name="T18" fmla="*/ 580 w 587"/>
                <a:gd name="T19" fmla="*/ 83 h 118"/>
                <a:gd name="T20" fmla="*/ 569 w 587"/>
                <a:gd name="T21" fmla="*/ 94 h 118"/>
                <a:gd name="T22" fmla="*/ 554 w 587"/>
                <a:gd name="T23" fmla="*/ 98 h 118"/>
                <a:gd name="T24" fmla="*/ 539 w 587"/>
                <a:gd name="T25" fmla="*/ 98 h 118"/>
                <a:gd name="T26" fmla="*/ 494 w 587"/>
                <a:gd name="T27" fmla="*/ 89 h 118"/>
                <a:gd name="T28" fmla="*/ 448 w 587"/>
                <a:gd name="T29" fmla="*/ 83 h 118"/>
                <a:gd name="T30" fmla="*/ 402 w 587"/>
                <a:gd name="T31" fmla="*/ 80 h 118"/>
                <a:gd name="T32" fmla="*/ 357 w 587"/>
                <a:gd name="T33" fmla="*/ 79 h 118"/>
                <a:gd name="T34" fmla="*/ 314 w 587"/>
                <a:gd name="T35" fmla="*/ 79 h 118"/>
                <a:gd name="T36" fmla="*/ 270 w 587"/>
                <a:gd name="T37" fmla="*/ 81 h 118"/>
                <a:gd name="T38" fmla="*/ 230 w 587"/>
                <a:gd name="T39" fmla="*/ 85 h 118"/>
                <a:gd name="T40" fmla="*/ 193 w 587"/>
                <a:gd name="T41" fmla="*/ 90 h 118"/>
                <a:gd name="T42" fmla="*/ 158 w 587"/>
                <a:gd name="T43" fmla="*/ 95 h 118"/>
                <a:gd name="T44" fmla="*/ 128 w 587"/>
                <a:gd name="T45" fmla="*/ 100 h 118"/>
                <a:gd name="T46" fmla="*/ 101 w 587"/>
                <a:gd name="T47" fmla="*/ 104 h 118"/>
                <a:gd name="T48" fmla="*/ 79 w 587"/>
                <a:gd name="T49" fmla="*/ 109 h 118"/>
                <a:gd name="T50" fmla="*/ 64 w 587"/>
                <a:gd name="T51" fmla="*/ 113 h 118"/>
                <a:gd name="T52" fmla="*/ 53 w 587"/>
                <a:gd name="T53" fmla="*/ 115 h 118"/>
                <a:gd name="T54" fmla="*/ 49 w 587"/>
                <a:gd name="T55" fmla="*/ 117 h 118"/>
                <a:gd name="T56" fmla="*/ 43 w 587"/>
                <a:gd name="T57" fmla="*/ 118 h 118"/>
                <a:gd name="T58" fmla="*/ 38 w 587"/>
                <a:gd name="T59" fmla="*/ 118 h 118"/>
                <a:gd name="T60" fmla="*/ 26 w 587"/>
                <a:gd name="T61" fmla="*/ 115 h 118"/>
                <a:gd name="T62" fmla="*/ 15 w 587"/>
                <a:gd name="T63" fmla="*/ 109 h 118"/>
                <a:gd name="T64" fmla="*/ 6 w 587"/>
                <a:gd name="T65" fmla="*/ 101 h 118"/>
                <a:gd name="T66" fmla="*/ 1 w 587"/>
                <a:gd name="T67" fmla="*/ 89 h 118"/>
                <a:gd name="T68" fmla="*/ 0 w 587"/>
                <a:gd name="T69" fmla="*/ 73 h 118"/>
                <a:gd name="T70" fmla="*/ 4 w 587"/>
                <a:gd name="T71" fmla="*/ 58 h 118"/>
                <a:gd name="T72" fmla="*/ 14 w 587"/>
                <a:gd name="T73" fmla="*/ 48 h 118"/>
                <a:gd name="T74" fmla="*/ 29 w 587"/>
                <a:gd name="T75" fmla="*/ 40 h 118"/>
                <a:gd name="T76" fmla="*/ 35 w 587"/>
                <a:gd name="T77" fmla="*/ 39 h 118"/>
                <a:gd name="T78" fmla="*/ 47 w 587"/>
                <a:gd name="T79" fmla="*/ 36 h 118"/>
                <a:gd name="T80" fmla="*/ 65 w 587"/>
                <a:gd name="T81" fmla="*/ 32 h 118"/>
                <a:gd name="T82" fmla="*/ 88 w 587"/>
                <a:gd name="T83" fmla="*/ 27 h 118"/>
                <a:gd name="T84" fmla="*/ 117 w 587"/>
                <a:gd name="T85" fmla="*/ 22 h 118"/>
                <a:gd name="T86" fmla="*/ 149 w 587"/>
                <a:gd name="T87" fmla="*/ 16 h 118"/>
                <a:gd name="T88" fmla="*/ 187 w 587"/>
                <a:gd name="T89" fmla="*/ 11 h 118"/>
                <a:gd name="T90" fmla="*/ 227 w 587"/>
                <a:gd name="T91" fmla="*/ 6 h 118"/>
                <a:gd name="T92" fmla="*/ 269 w 587"/>
                <a:gd name="T93" fmla="*/ 3 h 118"/>
                <a:gd name="T94" fmla="*/ 315 w 587"/>
                <a:gd name="T95" fmla="*/ 0 h 118"/>
                <a:gd name="T96" fmla="*/ 362 w 587"/>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8">
                  <a:moveTo>
                    <a:pt x="362" y="0"/>
                  </a:moveTo>
                  <a:lnTo>
                    <a:pt x="411" y="2"/>
                  </a:lnTo>
                  <a:lnTo>
                    <a:pt x="459" y="5"/>
                  </a:lnTo>
                  <a:lnTo>
                    <a:pt x="509" y="13"/>
                  </a:lnTo>
                  <a:lnTo>
                    <a:pt x="557" y="22"/>
                  </a:lnTo>
                  <a:lnTo>
                    <a:pt x="571" y="28"/>
                  </a:lnTo>
                  <a:lnTo>
                    <a:pt x="581" y="39"/>
                  </a:lnTo>
                  <a:lnTo>
                    <a:pt x="587" y="54"/>
                  </a:lnTo>
                  <a:lnTo>
                    <a:pt x="586" y="69"/>
                  </a:lnTo>
                  <a:lnTo>
                    <a:pt x="580" y="83"/>
                  </a:lnTo>
                  <a:lnTo>
                    <a:pt x="569" y="94"/>
                  </a:lnTo>
                  <a:lnTo>
                    <a:pt x="554" y="98"/>
                  </a:lnTo>
                  <a:lnTo>
                    <a:pt x="539" y="98"/>
                  </a:lnTo>
                  <a:lnTo>
                    <a:pt x="494" y="89"/>
                  </a:lnTo>
                  <a:lnTo>
                    <a:pt x="448" y="83"/>
                  </a:lnTo>
                  <a:lnTo>
                    <a:pt x="402" y="80"/>
                  </a:lnTo>
                  <a:lnTo>
                    <a:pt x="357" y="79"/>
                  </a:lnTo>
                  <a:lnTo>
                    <a:pt x="314" y="79"/>
                  </a:lnTo>
                  <a:lnTo>
                    <a:pt x="270" y="81"/>
                  </a:lnTo>
                  <a:lnTo>
                    <a:pt x="230" y="85"/>
                  </a:lnTo>
                  <a:lnTo>
                    <a:pt x="193" y="90"/>
                  </a:lnTo>
                  <a:lnTo>
                    <a:pt x="158" y="95"/>
                  </a:lnTo>
                  <a:lnTo>
                    <a:pt x="128" y="100"/>
                  </a:lnTo>
                  <a:lnTo>
                    <a:pt x="101" y="104"/>
                  </a:lnTo>
                  <a:lnTo>
                    <a:pt x="79" y="109"/>
                  </a:lnTo>
                  <a:lnTo>
                    <a:pt x="64" y="113"/>
                  </a:lnTo>
                  <a:lnTo>
                    <a:pt x="53" y="115"/>
                  </a:lnTo>
                  <a:lnTo>
                    <a:pt x="49" y="117"/>
                  </a:lnTo>
                  <a:lnTo>
                    <a:pt x="43" y="118"/>
                  </a:lnTo>
                  <a:lnTo>
                    <a:pt x="38" y="118"/>
                  </a:lnTo>
                  <a:lnTo>
                    <a:pt x="26" y="115"/>
                  </a:lnTo>
                  <a:lnTo>
                    <a:pt x="15" y="109"/>
                  </a:lnTo>
                  <a:lnTo>
                    <a:pt x="6" y="101"/>
                  </a:lnTo>
                  <a:lnTo>
                    <a:pt x="1" y="89"/>
                  </a:lnTo>
                  <a:lnTo>
                    <a:pt x="0" y="73"/>
                  </a:lnTo>
                  <a:lnTo>
                    <a:pt x="4" y="58"/>
                  </a:lnTo>
                  <a:lnTo>
                    <a:pt x="14" y="48"/>
                  </a:lnTo>
                  <a:lnTo>
                    <a:pt x="29" y="40"/>
                  </a:lnTo>
                  <a:lnTo>
                    <a:pt x="35" y="39"/>
                  </a:lnTo>
                  <a:lnTo>
                    <a:pt x="47" y="36"/>
                  </a:lnTo>
                  <a:lnTo>
                    <a:pt x="65" y="32"/>
                  </a:lnTo>
                  <a:lnTo>
                    <a:pt x="88" y="27"/>
                  </a:lnTo>
                  <a:lnTo>
                    <a:pt x="117" y="22"/>
                  </a:lnTo>
                  <a:lnTo>
                    <a:pt x="149" y="16"/>
                  </a:lnTo>
                  <a:lnTo>
                    <a:pt x="187" y="11"/>
                  </a:lnTo>
                  <a:lnTo>
                    <a:pt x="227" y="6"/>
                  </a:lnTo>
                  <a:lnTo>
                    <a:pt x="269" y="3"/>
                  </a:lnTo>
                  <a:lnTo>
                    <a:pt x="315" y="0"/>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5" name="Freeform 13">
              <a:extLst>
                <a:ext uri="{FF2B5EF4-FFF2-40B4-BE49-F238E27FC236}">
                  <a16:creationId xmlns:a16="http://schemas.microsoft.com/office/drawing/2014/main" id="{D5764837-505E-4AE9-B0F9-6F535BB7C675}"/>
                </a:ext>
              </a:extLst>
            </p:cNvPr>
            <p:cNvSpPr>
              <a:spLocks/>
            </p:cNvSpPr>
            <p:nvPr/>
          </p:nvSpPr>
          <p:spPr bwMode="auto">
            <a:xfrm>
              <a:off x="699" y="3779"/>
              <a:ext cx="87" cy="47"/>
            </a:xfrm>
            <a:custGeom>
              <a:avLst/>
              <a:gdLst>
                <a:gd name="T0" fmla="*/ 396 w 431"/>
                <a:gd name="T1" fmla="*/ 0 h 234"/>
                <a:gd name="T2" fmla="*/ 410 w 431"/>
                <a:gd name="T3" fmla="*/ 5 h 234"/>
                <a:gd name="T4" fmla="*/ 421 w 431"/>
                <a:gd name="T5" fmla="*/ 13 h 234"/>
                <a:gd name="T6" fmla="*/ 429 w 431"/>
                <a:gd name="T7" fmla="*/ 28 h 234"/>
                <a:gd name="T8" fmla="*/ 431 w 431"/>
                <a:gd name="T9" fmla="*/ 42 h 234"/>
                <a:gd name="T10" fmla="*/ 426 w 431"/>
                <a:gd name="T11" fmla="*/ 57 h 234"/>
                <a:gd name="T12" fmla="*/ 417 w 431"/>
                <a:gd name="T13" fmla="*/ 69 h 234"/>
                <a:gd name="T14" fmla="*/ 403 w 431"/>
                <a:gd name="T15" fmla="*/ 76 h 234"/>
                <a:gd name="T16" fmla="*/ 379 w 431"/>
                <a:gd name="T17" fmla="*/ 85 h 234"/>
                <a:gd name="T18" fmla="*/ 352 w 431"/>
                <a:gd name="T19" fmla="*/ 94 h 234"/>
                <a:gd name="T20" fmla="*/ 324 w 431"/>
                <a:gd name="T21" fmla="*/ 106 h 234"/>
                <a:gd name="T22" fmla="*/ 294 w 431"/>
                <a:gd name="T23" fmla="*/ 118 h 234"/>
                <a:gd name="T24" fmla="*/ 264 w 431"/>
                <a:gd name="T25" fmla="*/ 132 h 234"/>
                <a:gd name="T26" fmla="*/ 232 w 431"/>
                <a:gd name="T27" fmla="*/ 146 h 234"/>
                <a:gd name="T28" fmla="*/ 203 w 431"/>
                <a:gd name="T29" fmla="*/ 159 h 234"/>
                <a:gd name="T30" fmla="*/ 174 w 431"/>
                <a:gd name="T31" fmla="*/ 173 h 234"/>
                <a:gd name="T32" fmla="*/ 146 w 431"/>
                <a:gd name="T33" fmla="*/ 186 h 234"/>
                <a:gd name="T34" fmla="*/ 122 w 431"/>
                <a:gd name="T35" fmla="*/ 198 h 234"/>
                <a:gd name="T36" fmla="*/ 101 w 431"/>
                <a:gd name="T37" fmla="*/ 209 h 234"/>
                <a:gd name="T38" fmla="*/ 82 w 431"/>
                <a:gd name="T39" fmla="*/ 218 h 234"/>
                <a:gd name="T40" fmla="*/ 69 w 431"/>
                <a:gd name="T41" fmla="*/ 225 h 234"/>
                <a:gd name="T42" fmla="*/ 61 w 431"/>
                <a:gd name="T43" fmla="*/ 230 h 234"/>
                <a:gd name="T44" fmla="*/ 57 w 431"/>
                <a:gd name="T45" fmla="*/ 231 h 234"/>
                <a:gd name="T46" fmla="*/ 51 w 431"/>
                <a:gd name="T47" fmla="*/ 233 h 234"/>
                <a:gd name="T48" fmla="*/ 45 w 431"/>
                <a:gd name="T49" fmla="*/ 234 h 234"/>
                <a:gd name="T50" fmla="*/ 39 w 431"/>
                <a:gd name="T51" fmla="*/ 234 h 234"/>
                <a:gd name="T52" fmla="*/ 26 w 431"/>
                <a:gd name="T53" fmla="*/ 232 h 234"/>
                <a:gd name="T54" fmla="*/ 13 w 431"/>
                <a:gd name="T55" fmla="*/ 225 h 234"/>
                <a:gd name="T56" fmla="*/ 4 w 431"/>
                <a:gd name="T57" fmla="*/ 214 h 234"/>
                <a:gd name="T58" fmla="*/ 0 w 431"/>
                <a:gd name="T59" fmla="*/ 198 h 234"/>
                <a:gd name="T60" fmla="*/ 1 w 431"/>
                <a:gd name="T61" fmla="*/ 184 h 234"/>
                <a:gd name="T62" fmla="*/ 9 w 431"/>
                <a:gd name="T63" fmla="*/ 170 h 234"/>
                <a:gd name="T64" fmla="*/ 21 w 431"/>
                <a:gd name="T65" fmla="*/ 161 h 234"/>
                <a:gd name="T66" fmla="*/ 26 w 431"/>
                <a:gd name="T67" fmla="*/ 158 h 234"/>
                <a:gd name="T68" fmla="*/ 36 w 431"/>
                <a:gd name="T69" fmla="*/ 153 h 234"/>
                <a:gd name="T70" fmla="*/ 51 w 431"/>
                <a:gd name="T71" fmla="*/ 146 h 234"/>
                <a:gd name="T72" fmla="*/ 69 w 431"/>
                <a:gd name="T73" fmla="*/ 137 h 234"/>
                <a:gd name="T74" fmla="*/ 92 w 431"/>
                <a:gd name="T75" fmla="*/ 126 h 234"/>
                <a:gd name="T76" fmla="*/ 117 w 431"/>
                <a:gd name="T77" fmla="*/ 114 h 234"/>
                <a:gd name="T78" fmla="*/ 144 w 431"/>
                <a:gd name="T79" fmla="*/ 100 h 234"/>
                <a:gd name="T80" fmla="*/ 174 w 431"/>
                <a:gd name="T81" fmla="*/ 87 h 234"/>
                <a:gd name="T82" fmla="*/ 205 w 431"/>
                <a:gd name="T83" fmla="*/ 72 h 234"/>
                <a:gd name="T84" fmla="*/ 236 w 431"/>
                <a:gd name="T85" fmla="*/ 59 h 234"/>
                <a:gd name="T86" fmla="*/ 266 w 431"/>
                <a:gd name="T87" fmla="*/ 45 h 234"/>
                <a:gd name="T88" fmla="*/ 298 w 431"/>
                <a:gd name="T89" fmla="*/ 33 h 234"/>
                <a:gd name="T90" fmla="*/ 327 w 431"/>
                <a:gd name="T91" fmla="*/ 20 h 234"/>
                <a:gd name="T92" fmla="*/ 354 w 431"/>
                <a:gd name="T93" fmla="*/ 11 h 234"/>
                <a:gd name="T94" fmla="*/ 380 w 431"/>
                <a:gd name="T95" fmla="*/ 2 h 234"/>
                <a:gd name="T96" fmla="*/ 396 w 431"/>
                <a:gd name="T9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4">
                  <a:moveTo>
                    <a:pt x="396" y="0"/>
                  </a:moveTo>
                  <a:lnTo>
                    <a:pt x="410" y="5"/>
                  </a:lnTo>
                  <a:lnTo>
                    <a:pt x="421" y="13"/>
                  </a:lnTo>
                  <a:lnTo>
                    <a:pt x="429" y="28"/>
                  </a:lnTo>
                  <a:lnTo>
                    <a:pt x="431" y="42"/>
                  </a:lnTo>
                  <a:lnTo>
                    <a:pt x="426" y="57"/>
                  </a:lnTo>
                  <a:lnTo>
                    <a:pt x="417" y="69"/>
                  </a:lnTo>
                  <a:lnTo>
                    <a:pt x="403" y="76"/>
                  </a:lnTo>
                  <a:lnTo>
                    <a:pt x="379" y="85"/>
                  </a:lnTo>
                  <a:lnTo>
                    <a:pt x="352" y="94"/>
                  </a:lnTo>
                  <a:lnTo>
                    <a:pt x="324" y="106"/>
                  </a:lnTo>
                  <a:lnTo>
                    <a:pt x="294" y="118"/>
                  </a:lnTo>
                  <a:lnTo>
                    <a:pt x="264" y="132"/>
                  </a:lnTo>
                  <a:lnTo>
                    <a:pt x="232" y="146"/>
                  </a:lnTo>
                  <a:lnTo>
                    <a:pt x="203" y="159"/>
                  </a:lnTo>
                  <a:lnTo>
                    <a:pt x="174" y="173"/>
                  </a:lnTo>
                  <a:lnTo>
                    <a:pt x="146" y="186"/>
                  </a:lnTo>
                  <a:lnTo>
                    <a:pt x="122" y="198"/>
                  </a:lnTo>
                  <a:lnTo>
                    <a:pt x="101" y="209"/>
                  </a:lnTo>
                  <a:lnTo>
                    <a:pt x="82" y="218"/>
                  </a:lnTo>
                  <a:lnTo>
                    <a:pt x="69" y="225"/>
                  </a:lnTo>
                  <a:lnTo>
                    <a:pt x="61" y="230"/>
                  </a:lnTo>
                  <a:lnTo>
                    <a:pt x="57" y="231"/>
                  </a:lnTo>
                  <a:lnTo>
                    <a:pt x="51" y="233"/>
                  </a:lnTo>
                  <a:lnTo>
                    <a:pt x="45" y="234"/>
                  </a:lnTo>
                  <a:lnTo>
                    <a:pt x="39" y="234"/>
                  </a:lnTo>
                  <a:lnTo>
                    <a:pt x="26" y="232"/>
                  </a:lnTo>
                  <a:lnTo>
                    <a:pt x="13" y="225"/>
                  </a:lnTo>
                  <a:lnTo>
                    <a:pt x="4" y="214"/>
                  </a:lnTo>
                  <a:lnTo>
                    <a:pt x="0" y="198"/>
                  </a:lnTo>
                  <a:lnTo>
                    <a:pt x="1" y="184"/>
                  </a:lnTo>
                  <a:lnTo>
                    <a:pt x="9" y="170"/>
                  </a:lnTo>
                  <a:lnTo>
                    <a:pt x="21" y="161"/>
                  </a:lnTo>
                  <a:lnTo>
                    <a:pt x="26" y="158"/>
                  </a:lnTo>
                  <a:lnTo>
                    <a:pt x="36" y="153"/>
                  </a:lnTo>
                  <a:lnTo>
                    <a:pt x="51" y="146"/>
                  </a:lnTo>
                  <a:lnTo>
                    <a:pt x="69" y="137"/>
                  </a:lnTo>
                  <a:lnTo>
                    <a:pt x="92" y="126"/>
                  </a:lnTo>
                  <a:lnTo>
                    <a:pt x="117" y="114"/>
                  </a:lnTo>
                  <a:lnTo>
                    <a:pt x="144" y="100"/>
                  </a:lnTo>
                  <a:lnTo>
                    <a:pt x="174" y="87"/>
                  </a:lnTo>
                  <a:lnTo>
                    <a:pt x="205" y="72"/>
                  </a:lnTo>
                  <a:lnTo>
                    <a:pt x="236" y="59"/>
                  </a:lnTo>
                  <a:lnTo>
                    <a:pt x="266" y="45"/>
                  </a:lnTo>
                  <a:lnTo>
                    <a:pt x="298" y="33"/>
                  </a:lnTo>
                  <a:lnTo>
                    <a:pt x="327" y="20"/>
                  </a:lnTo>
                  <a:lnTo>
                    <a:pt x="354" y="11"/>
                  </a:lnTo>
                  <a:lnTo>
                    <a:pt x="380" y="2"/>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6" name="Freeform 14">
              <a:extLst>
                <a:ext uri="{FF2B5EF4-FFF2-40B4-BE49-F238E27FC236}">
                  <a16:creationId xmlns:a16="http://schemas.microsoft.com/office/drawing/2014/main" id="{9C565255-D6DC-4C31-9D01-A5D8FCEA4E25}"/>
                </a:ext>
              </a:extLst>
            </p:cNvPr>
            <p:cNvSpPr>
              <a:spLocks/>
            </p:cNvSpPr>
            <p:nvPr/>
          </p:nvSpPr>
          <p:spPr bwMode="auto">
            <a:xfrm>
              <a:off x="511" y="3740"/>
              <a:ext cx="118" cy="23"/>
            </a:xfrm>
            <a:custGeom>
              <a:avLst/>
              <a:gdLst>
                <a:gd name="T0" fmla="*/ 362 w 587"/>
                <a:gd name="T1" fmla="*/ 0 h 117"/>
                <a:gd name="T2" fmla="*/ 411 w 587"/>
                <a:gd name="T3" fmla="*/ 1 h 117"/>
                <a:gd name="T4" fmla="*/ 459 w 587"/>
                <a:gd name="T5" fmla="*/ 6 h 117"/>
                <a:gd name="T6" fmla="*/ 509 w 587"/>
                <a:gd name="T7" fmla="*/ 12 h 117"/>
                <a:gd name="T8" fmla="*/ 557 w 587"/>
                <a:gd name="T9" fmla="*/ 22 h 117"/>
                <a:gd name="T10" fmla="*/ 571 w 587"/>
                <a:gd name="T11" fmla="*/ 28 h 117"/>
                <a:gd name="T12" fmla="*/ 581 w 587"/>
                <a:gd name="T13" fmla="*/ 40 h 117"/>
                <a:gd name="T14" fmla="*/ 587 w 587"/>
                <a:gd name="T15" fmla="*/ 53 h 117"/>
                <a:gd name="T16" fmla="*/ 586 w 587"/>
                <a:gd name="T17" fmla="*/ 69 h 117"/>
                <a:gd name="T18" fmla="*/ 580 w 587"/>
                <a:gd name="T19" fmla="*/ 83 h 117"/>
                <a:gd name="T20" fmla="*/ 569 w 587"/>
                <a:gd name="T21" fmla="*/ 93 h 117"/>
                <a:gd name="T22" fmla="*/ 554 w 587"/>
                <a:gd name="T23" fmla="*/ 99 h 117"/>
                <a:gd name="T24" fmla="*/ 539 w 587"/>
                <a:gd name="T25" fmla="*/ 98 h 117"/>
                <a:gd name="T26" fmla="*/ 494 w 587"/>
                <a:gd name="T27" fmla="*/ 89 h 117"/>
                <a:gd name="T28" fmla="*/ 448 w 587"/>
                <a:gd name="T29" fmla="*/ 83 h 117"/>
                <a:gd name="T30" fmla="*/ 402 w 587"/>
                <a:gd name="T31" fmla="*/ 80 h 117"/>
                <a:gd name="T32" fmla="*/ 357 w 587"/>
                <a:gd name="T33" fmla="*/ 79 h 117"/>
                <a:gd name="T34" fmla="*/ 314 w 587"/>
                <a:gd name="T35" fmla="*/ 80 h 117"/>
                <a:gd name="T36" fmla="*/ 270 w 587"/>
                <a:gd name="T37" fmla="*/ 82 h 117"/>
                <a:gd name="T38" fmla="*/ 230 w 587"/>
                <a:gd name="T39" fmla="*/ 85 h 117"/>
                <a:gd name="T40" fmla="*/ 193 w 587"/>
                <a:gd name="T41" fmla="*/ 89 h 117"/>
                <a:gd name="T42" fmla="*/ 158 w 587"/>
                <a:gd name="T43" fmla="*/ 94 h 117"/>
                <a:gd name="T44" fmla="*/ 128 w 587"/>
                <a:gd name="T45" fmla="*/ 99 h 117"/>
                <a:gd name="T46" fmla="*/ 101 w 587"/>
                <a:gd name="T47" fmla="*/ 104 h 117"/>
                <a:gd name="T48" fmla="*/ 79 w 587"/>
                <a:gd name="T49" fmla="*/ 109 h 117"/>
                <a:gd name="T50" fmla="*/ 64 w 587"/>
                <a:gd name="T51" fmla="*/ 112 h 117"/>
                <a:gd name="T52" fmla="*/ 53 w 587"/>
                <a:gd name="T53" fmla="*/ 115 h 117"/>
                <a:gd name="T54" fmla="*/ 49 w 587"/>
                <a:gd name="T55" fmla="*/ 116 h 117"/>
                <a:gd name="T56" fmla="*/ 43 w 587"/>
                <a:gd name="T57" fmla="*/ 117 h 117"/>
                <a:gd name="T58" fmla="*/ 38 w 587"/>
                <a:gd name="T59" fmla="*/ 117 h 117"/>
                <a:gd name="T60" fmla="*/ 26 w 587"/>
                <a:gd name="T61" fmla="*/ 116 h 117"/>
                <a:gd name="T62" fmla="*/ 15 w 587"/>
                <a:gd name="T63" fmla="*/ 110 h 117"/>
                <a:gd name="T64" fmla="*/ 6 w 587"/>
                <a:gd name="T65" fmla="*/ 100 h 117"/>
                <a:gd name="T66" fmla="*/ 1 w 587"/>
                <a:gd name="T67" fmla="*/ 88 h 117"/>
                <a:gd name="T68" fmla="*/ 0 w 587"/>
                <a:gd name="T69" fmla="*/ 73 h 117"/>
                <a:gd name="T70" fmla="*/ 4 w 587"/>
                <a:gd name="T71" fmla="*/ 59 h 117"/>
                <a:gd name="T72" fmla="*/ 14 w 587"/>
                <a:gd name="T73" fmla="*/ 47 h 117"/>
                <a:gd name="T74" fmla="*/ 29 w 587"/>
                <a:gd name="T75" fmla="*/ 41 h 117"/>
                <a:gd name="T76" fmla="*/ 35 w 587"/>
                <a:gd name="T77" fmla="*/ 39 h 117"/>
                <a:gd name="T78" fmla="*/ 47 w 587"/>
                <a:gd name="T79" fmla="*/ 36 h 117"/>
                <a:gd name="T80" fmla="*/ 65 w 587"/>
                <a:gd name="T81" fmla="*/ 31 h 117"/>
                <a:gd name="T82" fmla="*/ 88 w 587"/>
                <a:gd name="T83" fmla="*/ 27 h 117"/>
                <a:gd name="T84" fmla="*/ 117 w 587"/>
                <a:gd name="T85" fmla="*/ 22 h 117"/>
                <a:gd name="T86" fmla="*/ 149 w 587"/>
                <a:gd name="T87" fmla="*/ 16 h 117"/>
                <a:gd name="T88" fmla="*/ 187 w 587"/>
                <a:gd name="T89" fmla="*/ 11 h 117"/>
                <a:gd name="T90" fmla="*/ 227 w 587"/>
                <a:gd name="T91" fmla="*/ 6 h 117"/>
                <a:gd name="T92" fmla="*/ 269 w 587"/>
                <a:gd name="T93" fmla="*/ 4 h 117"/>
                <a:gd name="T94" fmla="*/ 315 w 587"/>
                <a:gd name="T95" fmla="*/ 1 h 117"/>
                <a:gd name="T96" fmla="*/ 362 w 587"/>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7">
                  <a:moveTo>
                    <a:pt x="362" y="0"/>
                  </a:moveTo>
                  <a:lnTo>
                    <a:pt x="411" y="1"/>
                  </a:lnTo>
                  <a:lnTo>
                    <a:pt x="459" y="6"/>
                  </a:lnTo>
                  <a:lnTo>
                    <a:pt x="509" y="12"/>
                  </a:lnTo>
                  <a:lnTo>
                    <a:pt x="557" y="22"/>
                  </a:lnTo>
                  <a:lnTo>
                    <a:pt x="571" y="28"/>
                  </a:lnTo>
                  <a:lnTo>
                    <a:pt x="581" y="40"/>
                  </a:lnTo>
                  <a:lnTo>
                    <a:pt x="587" y="53"/>
                  </a:lnTo>
                  <a:lnTo>
                    <a:pt x="586" y="69"/>
                  </a:lnTo>
                  <a:lnTo>
                    <a:pt x="580" y="83"/>
                  </a:lnTo>
                  <a:lnTo>
                    <a:pt x="569" y="93"/>
                  </a:lnTo>
                  <a:lnTo>
                    <a:pt x="554" y="99"/>
                  </a:lnTo>
                  <a:lnTo>
                    <a:pt x="539" y="98"/>
                  </a:lnTo>
                  <a:lnTo>
                    <a:pt x="494" y="89"/>
                  </a:lnTo>
                  <a:lnTo>
                    <a:pt x="448" y="83"/>
                  </a:lnTo>
                  <a:lnTo>
                    <a:pt x="402" y="80"/>
                  </a:lnTo>
                  <a:lnTo>
                    <a:pt x="357" y="79"/>
                  </a:lnTo>
                  <a:lnTo>
                    <a:pt x="314" y="80"/>
                  </a:lnTo>
                  <a:lnTo>
                    <a:pt x="270" y="82"/>
                  </a:lnTo>
                  <a:lnTo>
                    <a:pt x="230" y="85"/>
                  </a:lnTo>
                  <a:lnTo>
                    <a:pt x="193" y="89"/>
                  </a:lnTo>
                  <a:lnTo>
                    <a:pt x="158" y="94"/>
                  </a:lnTo>
                  <a:lnTo>
                    <a:pt x="128" y="99"/>
                  </a:lnTo>
                  <a:lnTo>
                    <a:pt x="101" y="104"/>
                  </a:lnTo>
                  <a:lnTo>
                    <a:pt x="79" y="109"/>
                  </a:lnTo>
                  <a:lnTo>
                    <a:pt x="64" y="112"/>
                  </a:lnTo>
                  <a:lnTo>
                    <a:pt x="53" y="115"/>
                  </a:lnTo>
                  <a:lnTo>
                    <a:pt x="49" y="116"/>
                  </a:lnTo>
                  <a:lnTo>
                    <a:pt x="43" y="117"/>
                  </a:lnTo>
                  <a:lnTo>
                    <a:pt x="38" y="117"/>
                  </a:lnTo>
                  <a:lnTo>
                    <a:pt x="26" y="116"/>
                  </a:lnTo>
                  <a:lnTo>
                    <a:pt x="15" y="110"/>
                  </a:lnTo>
                  <a:lnTo>
                    <a:pt x="6" y="100"/>
                  </a:lnTo>
                  <a:lnTo>
                    <a:pt x="1" y="88"/>
                  </a:lnTo>
                  <a:lnTo>
                    <a:pt x="0" y="73"/>
                  </a:lnTo>
                  <a:lnTo>
                    <a:pt x="4" y="59"/>
                  </a:lnTo>
                  <a:lnTo>
                    <a:pt x="14" y="47"/>
                  </a:lnTo>
                  <a:lnTo>
                    <a:pt x="29" y="41"/>
                  </a:lnTo>
                  <a:lnTo>
                    <a:pt x="35" y="39"/>
                  </a:lnTo>
                  <a:lnTo>
                    <a:pt x="47" y="36"/>
                  </a:lnTo>
                  <a:lnTo>
                    <a:pt x="65" y="31"/>
                  </a:lnTo>
                  <a:lnTo>
                    <a:pt x="88" y="27"/>
                  </a:lnTo>
                  <a:lnTo>
                    <a:pt x="117" y="22"/>
                  </a:lnTo>
                  <a:lnTo>
                    <a:pt x="149" y="16"/>
                  </a:lnTo>
                  <a:lnTo>
                    <a:pt x="187" y="11"/>
                  </a:lnTo>
                  <a:lnTo>
                    <a:pt x="227" y="6"/>
                  </a:lnTo>
                  <a:lnTo>
                    <a:pt x="269" y="4"/>
                  </a:lnTo>
                  <a:lnTo>
                    <a:pt x="315" y="1"/>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7" name="Freeform 15">
              <a:extLst>
                <a:ext uri="{FF2B5EF4-FFF2-40B4-BE49-F238E27FC236}">
                  <a16:creationId xmlns:a16="http://schemas.microsoft.com/office/drawing/2014/main" id="{E608FFD2-8047-49E5-93C3-D13F036839F8}"/>
                </a:ext>
              </a:extLst>
            </p:cNvPr>
            <p:cNvSpPr>
              <a:spLocks/>
            </p:cNvSpPr>
            <p:nvPr/>
          </p:nvSpPr>
          <p:spPr bwMode="auto">
            <a:xfrm>
              <a:off x="511" y="3834"/>
              <a:ext cx="118" cy="24"/>
            </a:xfrm>
            <a:custGeom>
              <a:avLst/>
              <a:gdLst>
                <a:gd name="T0" fmla="*/ 362 w 587"/>
                <a:gd name="T1" fmla="*/ 0 h 118"/>
                <a:gd name="T2" fmla="*/ 411 w 587"/>
                <a:gd name="T3" fmla="*/ 2 h 118"/>
                <a:gd name="T4" fmla="*/ 459 w 587"/>
                <a:gd name="T5" fmla="*/ 5 h 118"/>
                <a:gd name="T6" fmla="*/ 509 w 587"/>
                <a:gd name="T7" fmla="*/ 12 h 118"/>
                <a:gd name="T8" fmla="*/ 557 w 587"/>
                <a:gd name="T9" fmla="*/ 22 h 118"/>
                <a:gd name="T10" fmla="*/ 571 w 587"/>
                <a:gd name="T11" fmla="*/ 28 h 118"/>
                <a:gd name="T12" fmla="*/ 581 w 587"/>
                <a:gd name="T13" fmla="*/ 39 h 118"/>
                <a:gd name="T14" fmla="*/ 587 w 587"/>
                <a:gd name="T15" fmla="*/ 54 h 118"/>
                <a:gd name="T16" fmla="*/ 586 w 587"/>
                <a:gd name="T17" fmla="*/ 69 h 118"/>
                <a:gd name="T18" fmla="*/ 580 w 587"/>
                <a:gd name="T19" fmla="*/ 84 h 118"/>
                <a:gd name="T20" fmla="*/ 569 w 587"/>
                <a:gd name="T21" fmla="*/ 93 h 118"/>
                <a:gd name="T22" fmla="*/ 554 w 587"/>
                <a:gd name="T23" fmla="*/ 98 h 118"/>
                <a:gd name="T24" fmla="*/ 539 w 587"/>
                <a:gd name="T25" fmla="*/ 98 h 118"/>
                <a:gd name="T26" fmla="*/ 494 w 587"/>
                <a:gd name="T27" fmla="*/ 90 h 118"/>
                <a:gd name="T28" fmla="*/ 448 w 587"/>
                <a:gd name="T29" fmla="*/ 84 h 118"/>
                <a:gd name="T30" fmla="*/ 402 w 587"/>
                <a:gd name="T31" fmla="*/ 80 h 118"/>
                <a:gd name="T32" fmla="*/ 357 w 587"/>
                <a:gd name="T33" fmla="*/ 79 h 118"/>
                <a:gd name="T34" fmla="*/ 314 w 587"/>
                <a:gd name="T35" fmla="*/ 80 h 118"/>
                <a:gd name="T36" fmla="*/ 270 w 587"/>
                <a:gd name="T37" fmla="*/ 81 h 118"/>
                <a:gd name="T38" fmla="*/ 230 w 587"/>
                <a:gd name="T39" fmla="*/ 85 h 118"/>
                <a:gd name="T40" fmla="*/ 193 w 587"/>
                <a:gd name="T41" fmla="*/ 90 h 118"/>
                <a:gd name="T42" fmla="*/ 158 w 587"/>
                <a:gd name="T43" fmla="*/ 95 h 118"/>
                <a:gd name="T44" fmla="*/ 128 w 587"/>
                <a:gd name="T45" fmla="*/ 99 h 118"/>
                <a:gd name="T46" fmla="*/ 101 w 587"/>
                <a:gd name="T47" fmla="*/ 104 h 118"/>
                <a:gd name="T48" fmla="*/ 79 w 587"/>
                <a:gd name="T49" fmla="*/ 109 h 118"/>
                <a:gd name="T50" fmla="*/ 64 w 587"/>
                <a:gd name="T51" fmla="*/ 113 h 118"/>
                <a:gd name="T52" fmla="*/ 53 w 587"/>
                <a:gd name="T53" fmla="*/ 115 h 118"/>
                <a:gd name="T54" fmla="*/ 49 w 587"/>
                <a:gd name="T55" fmla="*/ 116 h 118"/>
                <a:gd name="T56" fmla="*/ 43 w 587"/>
                <a:gd name="T57" fmla="*/ 118 h 118"/>
                <a:gd name="T58" fmla="*/ 38 w 587"/>
                <a:gd name="T59" fmla="*/ 118 h 118"/>
                <a:gd name="T60" fmla="*/ 26 w 587"/>
                <a:gd name="T61" fmla="*/ 115 h 118"/>
                <a:gd name="T62" fmla="*/ 15 w 587"/>
                <a:gd name="T63" fmla="*/ 110 h 118"/>
                <a:gd name="T64" fmla="*/ 6 w 587"/>
                <a:gd name="T65" fmla="*/ 101 h 118"/>
                <a:gd name="T66" fmla="*/ 1 w 587"/>
                <a:gd name="T67" fmla="*/ 89 h 118"/>
                <a:gd name="T68" fmla="*/ 0 w 587"/>
                <a:gd name="T69" fmla="*/ 73 h 118"/>
                <a:gd name="T70" fmla="*/ 4 w 587"/>
                <a:gd name="T71" fmla="*/ 58 h 118"/>
                <a:gd name="T72" fmla="*/ 14 w 587"/>
                <a:gd name="T73" fmla="*/ 47 h 118"/>
                <a:gd name="T74" fmla="*/ 29 w 587"/>
                <a:gd name="T75" fmla="*/ 40 h 118"/>
                <a:gd name="T76" fmla="*/ 35 w 587"/>
                <a:gd name="T77" fmla="*/ 39 h 118"/>
                <a:gd name="T78" fmla="*/ 47 w 587"/>
                <a:gd name="T79" fmla="*/ 37 h 118"/>
                <a:gd name="T80" fmla="*/ 65 w 587"/>
                <a:gd name="T81" fmla="*/ 32 h 118"/>
                <a:gd name="T82" fmla="*/ 88 w 587"/>
                <a:gd name="T83" fmla="*/ 27 h 118"/>
                <a:gd name="T84" fmla="*/ 117 w 587"/>
                <a:gd name="T85" fmla="*/ 22 h 118"/>
                <a:gd name="T86" fmla="*/ 149 w 587"/>
                <a:gd name="T87" fmla="*/ 16 h 118"/>
                <a:gd name="T88" fmla="*/ 187 w 587"/>
                <a:gd name="T89" fmla="*/ 11 h 118"/>
                <a:gd name="T90" fmla="*/ 227 w 587"/>
                <a:gd name="T91" fmla="*/ 6 h 118"/>
                <a:gd name="T92" fmla="*/ 269 w 587"/>
                <a:gd name="T93" fmla="*/ 3 h 118"/>
                <a:gd name="T94" fmla="*/ 315 w 587"/>
                <a:gd name="T95" fmla="*/ 2 h 118"/>
                <a:gd name="T96" fmla="*/ 362 w 587"/>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8">
                  <a:moveTo>
                    <a:pt x="362" y="0"/>
                  </a:moveTo>
                  <a:lnTo>
                    <a:pt x="411" y="2"/>
                  </a:lnTo>
                  <a:lnTo>
                    <a:pt x="459" y="5"/>
                  </a:lnTo>
                  <a:lnTo>
                    <a:pt x="509" y="12"/>
                  </a:lnTo>
                  <a:lnTo>
                    <a:pt x="557" y="22"/>
                  </a:lnTo>
                  <a:lnTo>
                    <a:pt x="571" y="28"/>
                  </a:lnTo>
                  <a:lnTo>
                    <a:pt x="581" y="39"/>
                  </a:lnTo>
                  <a:lnTo>
                    <a:pt x="587" y="54"/>
                  </a:lnTo>
                  <a:lnTo>
                    <a:pt x="586" y="69"/>
                  </a:lnTo>
                  <a:lnTo>
                    <a:pt x="580" y="84"/>
                  </a:lnTo>
                  <a:lnTo>
                    <a:pt x="569" y="93"/>
                  </a:lnTo>
                  <a:lnTo>
                    <a:pt x="554" y="98"/>
                  </a:lnTo>
                  <a:lnTo>
                    <a:pt x="539" y="98"/>
                  </a:lnTo>
                  <a:lnTo>
                    <a:pt x="494" y="90"/>
                  </a:lnTo>
                  <a:lnTo>
                    <a:pt x="448" y="84"/>
                  </a:lnTo>
                  <a:lnTo>
                    <a:pt x="402" y="80"/>
                  </a:lnTo>
                  <a:lnTo>
                    <a:pt x="357" y="79"/>
                  </a:lnTo>
                  <a:lnTo>
                    <a:pt x="314" y="80"/>
                  </a:lnTo>
                  <a:lnTo>
                    <a:pt x="270" y="81"/>
                  </a:lnTo>
                  <a:lnTo>
                    <a:pt x="230" y="85"/>
                  </a:lnTo>
                  <a:lnTo>
                    <a:pt x="193" y="90"/>
                  </a:lnTo>
                  <a:lnTo>
                    <a:pt x="158" y="95"/>
                  </a:lnTo>
                  <a:lnTo>
                    <a:pt x="128" y="99"/>
                  </a:lnTo>
                  <a:lnTo>
                    <a:pt x="101" y="104"/>
                  </a:lnTo>
                  <a:lnTo>
                    <a:pt x="79" y="109"/>
                  </a:lnTo>
                  <a:lnTo>
                    <a:pt x="64" y="113"/>
                  </a:lnTo>
                  <a:lnTo>
                    <a:pt x="53" y="115"/>
                  </a:lnTo>
                  <a:lnTo>
                    <a:pt x="49" y="116"/>
                  </a:lnTo>
                  <a:lnTo>
                    <a:pt x="43" y="118"/>
                  </a:lnTo>
                  <a:lnTo>
                    <a:pt x="38" y="118"/>
                  </a:lnTo>
                  <a:lnTo>
                    <a:pt x="26" y="115"/>
                  </a:lnTo>
                  <a:lnTo>
                    <a:pt x="15" y="110"/>
                  </a:lnTo>
                  <a:lnTo>
                    <a:pt x="6" y="101"/>
                  </a:lnTo>
                  <a:lnTo>
                    <a:pt x="1" y="89"/>
                  </a:lnTo>
                  <a:lnTo>
                    <a:pt x="0" y="73"/>
                  </a:lnTo>
                  <a:lnTo>
                    <a:pt x="4" y="58"/>
                  </a:lnTo>
                  <a:lnTo>
                    <a:pt x="14" y="47"/>
                  </a:lnTo>
                  <a:lnTo>
                    <a:pt x="29" y="40"/>
                  </a:lnTo>
                  <a:lnTo>
                    <a:pt x="35" y="39"/>
                  </a:lnTo>
                  <a:lnTo>
                    <a:pt x="47" y="37"/>
                  </a:lnTo>
                  <a:lnTo>
                    <a:pt x="65" y="32"/>
                  </a:lnTo>
                  <a:lnTo>
                    <a:pt x="88" y="27"/>
                  </a:lnTo>
                  <a:lnTo>
                    <a:pt x="117" y="22"/>
                  </a:lnTo>
                  <a:lnTo>
                    <a:pt x="149" y="16"/>
                  </a:lnTo>
                  <a:lnTo>
                    <a:pt x="187" y="11"/>
                  </a:lnTo>
                  <a:lnTo>
                    <a:pt x="227" y="6"/>
                  </a:lnTo>
                  <a:lnTo>
                    <a:pt x="269" y="3"/>
                  </a:lnTo>
                  <a:lnTo>
                    <a:pt x="315" y="2"/>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108" name="Freeform 16">
              <a:extLst>
                <a:ext uri="{FF2B5EF4-FFF2-40B4-BE49-F238E27FC236}">
                  <a16:creationId xmlns:a16="http://schemas.microsoft.com/office/drawing/2014/main" id="{69F14F03-3FCF-4869-BF8C-79D3409CD0BC}"/>
                </a:ext>
              </a:extLst>
            </p:cNvPr>
            <p:cNvSpPr>
              <a:spLocks/>
            </p:cNvSpPr>
            <p:nvPr/>
          </p:nvSpPr>
          <p:spPr bwMode="auto">
            <a:xfrm>
              <a:off x="511" y="3787"/>
              <a:ext cx="118" cy="24"/>
            </a:xfrm>
            <a:custGeom>
              <a:avLst/>
              <a:gdLst>
                <a:gd name="T0" fmla="*/ 362 w 587"/>
                <a:gd name="T1" fmla="*/ 0 h 117"/>
                <a:gd name="T2" fmla="*/ 411 w 587"/>
                <a:gd name="T3" fmla="*/ 1 h 117"/>
                <a:gd name="T4" fmla="*/ 459 w 587"/>
                <a:gd name="T5" fmla="*/ 5 h 117"/>
                <a:gd name="T6" fmla="*/ 509 w 587"/>
                <a:gd name="T7" fmla="*/ 12 h 117"/>
                <a:gd name="T8" fmla="*/ 557 w 587"/>
                <a:gd name="T9" fmla="*/ 22 h 117"/>
                <a:gd name="T10" fmla="*/ 571 w 587"/>
                <a:gd name="T11" fmla="*/ 28 h 117"/>
                <a:gd name="T12" fmla="*/ 581 w 587"/>
                <a:gd name="T13" fmla="*/ 38 h 117"/>
                <a:gd name="T14" fmla="*/ 587 w 587"/>
                <a:gd name="T15" fmla="*/ 53 h 117"/>
                <a:gd name="T16" fmla="*/ 586 w 587"/>
                <a:gd name="T17" fmla="*/ 67 h 117"/>
                <a:gd name="T18" fmla="*/ 580 w 587"/>
                <a:gd name="T19" fmla="*/ 82 h 117"/>
                <a:gd name="T20" fmla="*/ 569 w 587"/>
                <a:gd name="T21" fmla="*/ 93 h 117"/>
                <a:gd name="T22" fmla="*/ 554 w 587"/>
                <a:gd name="T23" fmla="*/ 98 h 117"/>
                <a:gd name="T24" fmla="*/ 539 w 587"/>
                <a:gd name="T25" fmla="*/ 98 h 117"/>
                <a:gd name="T26" fmla="*/ 494 w 587"/>
                <a:gd name="T27" fmla="*/ 88 h 117"/>
                <a:gd name="T28" fmla="*/ 448 w 587"/>
                <a:gd name="T29" fmla="*/ 82 h 117"/>
                <a:gd name="T30" fmla="*/ 402 w 587"/>
                <a:gd name="T31" fmla="*/ 80 h 117"/>
                <a:gd name="T32" fmla="*/ 357 w 587"/>
                <a:gd name="T33" fmla="*/ 78 h 117"/>
                <a:gd name="T34" fmla="*/ 314 w 587"/>
                <a:gd name="T35" fmla="*/ 78 h 117"/>
                <a:gd name="T36" fmla="*/ 270 w 587"/>
                <a:gd name="T37" fmla="*/ 81 h 117"/>
                <a:gd name="T38" fmla="*/ 230 w 587"/>
                <a:gd name="T39" fmla="*/ 84 h 117"/>
                <a:gd name="T40" fmla="*/ 193 w 587"/>
                <a:gd name="T41" fmla="*/ 89 h 117"/>
                <a:gd name="T42" fmla="*/ 158 w 587"/>
                <a:gd name="T43" fmla="*/ 94 h 117"/>
                <a:gd name="T44" fmla="*/ 128 w 587"/>
                <a:gd name="T45" fmla="*/ 99 h 117"/>
                <a:gd name="T46" fmla="*/ 101 w 587"/>
                <a:gd name="T47" fmla="*/ 104 h 117"/>
                <a:gd name="T48" fmla="*/ 79 w 587"/>
                <a:gd name="T49" fmla="*/ 109 h 117"/>
                <a:gd name="T50" fmla="*/ 64 w 587"/>
                <a:gd name="T51" fmla="*/ 112 h 117"/>
                <a:gd name="T52" fmla="*/ 53 w 587"/>
                <a:gd name="T53" fmla="*/ 115 h 117"/>
                <a:gd name="T54" fmla="*/ 49 w 587"/>
                <a:gd name="T55" fmla="*/ 116 h 117"/>
                <a:gd name="T56" fmla="*/ 43 w 587"/>
                <a:gd name="T57" fmla="*/ 116 h 117"/>
                <a:gd name="T58" fmla="*/ 38 w 587"/>
                <a:gd name="T59" fmla="*/ 117 h 117"/>
                <a:gd name="T60" fmla="*/ 26 w 587"/>
                <a:gd name="T61" fmla="*/ 115 h 117"/>
                <a:gd name="T62" fmla="*/ 15 w 587"/>
                <a:gd name="T63" fmla="*/ 109 h 117"/>
                <a:gd name="T64" fmla="*/ 6 w 587"/>
                <a:gd name="T65" fmla="*/ 100 h 117"/>
                <a:gd name="T66" fmla="*/ 1 w 587"/>
                <a:gd name="T67" fmla="*/ 88 h 117"/>
                <a:gd name="T68" fmla="*/ 0 w 587"/>
                <a:gd name="T69" fmla="*/ 72 h 117"/>
                <a:gd name="T70" fmla="*/ 4 w 587"/>
                <a:gd name="T71" fmla="*/ 58 h 117"/>
                <a:gd name="T72" fmla="*/ 14 w 587"/>
                <a:gd name="T73" fmla="*/ 47 h 117"/>
                <a:gd name="T74" fmla="*/ 29 w 587"/>
                <a:gd name="T75" fmla="*/ 40 h 117"/>
                <a:gd name="T76" fmla="*/ 35 w 587"/>
                <a:gd name="T77" fmla="*/ 38 h 117"/>
                <a:gd name="T78" fmla="*/ 47 w 587"/>
                <a:gd name="T79" fmla="*/ 35 h 117"/>
                <a:gd name="T80" fmla="*/ 65 w 587"/>
                <a:gd name="T81" fmla="*/ 31 h 117"/>
                <a:gd name="T82" fmla="*/ 88 w 587"/>
                <a:gd name="T83" fmla="*/ 26 h 117"/>
                <a:gd name="T84" fmla="*/ 117 w 587"/>
                <a:gd name="T85" fmla="*/ 20 h 117"/>
                <a:gd name="T86" fmla="*/ 149 w 587"/>
                <a:gd name="T87" fmla="*/ 15 h 117"/>
                <a:gd name="T88" fmla="*/ 187 w 587"/>
                <a:gd name="T89" fmla="*/ 11 h 117"/>
                <a:gd name="T90" fmla="*/ 227 w 587"/>
                <a:gd name="T91" fmla="*/ 6 h 117"/>
                <a:gd name="T92" fmla="*/ 269 w 587"/>
                <a:gd name="T93" fmla="*/ 2 h 117"/>
                <a:gd name="T94" fmla="*/ 315 w 587"/>
                <a:gd name="T95" fmla="*/ 0 h 117"/>
                <a:gd name="T96" fmla="*/ 362 w 587"/>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7">
                  <a:moveTo>
                    <a:pt x="362" y="0"/>
                  </a:moveTo>
                  <a:lnTo>
                    <a:pt x="411" y="1"/>
                  </a:lnTo>
                  <a:lnTo>
                    <a:pt x="459" y="5"/>
                  </a:lnTo>
                  <a:lnTo>
                    <a:pt x="509" y="12"/>
                  </a:lnTo>
                  <a:lnTo>
                    <a:pt x="557" y="22"/>
                  </a:lnTo>
                  <a:lnTo>
                    <a:pt x="571" y="28"/>
                  </a:lnTo>
                  <a:lnTo>
                    <a:pt x="581" y="38"/>
                  </a:lnTo>
                  <a:lnTo>
                    <a:pt x="587" y="53"/>
                  </a:lnTo>
                  <a:lnTo>
                    <a:pt x="586" y="67"/>
                  </a:lnTo>
                  <a:lnTo>
                    <a:pt x="580" y="82"/>
                  </a:lnTo>
                  <a:lnTo>
                    <a:pt x="569" y="93"/>
                  </a:lnTo>
                  <a:lnTo>
                    <a:pt x="554" y="98"/>
                  </a:lnTo>
                  <a:lnTo>
                    <a:pt x="539" y="98"/>
                  </a:lnTo>
                  <a:lnTo>
                    <a:pt x="494" y="88"/>
                  </a:lnTo>
                  <a:lnTo>
                    <a:pt x="448" y="82"/>
                  </a:lnTo>
                  <a:lnTo>
                    <a:pt x="402" y="80"/>
                  </a:lnTo>
                  <a:lnTo>
                    <a:pt x="357" y="78"/>
                  </a:lnTo>
                  <a:lnTo>
                    <a:pt x="314" y="78"/>
                  </a:lnTo>
                  <a:lnTo>
                    <a:pt x="270" y="81"/>
                  </a:lnTo>
                  <a:lnTo>
                    <a:pt x="230" y="84"/>
                  </a:lnTo>
                  <a:lnTo>
                    <a:pt x="193" y="89"/>
                  </a:lnTo>
                  <a:lnTo>
                    <a:pt x="158" y="94"/>
                  </a:lnTo>
                  <a:lnTo>
                    <a:pt x="128" y="99"/>
                  </a:lnTo>
                  <a:lnTo>
                    <a:pt x="101" y="104"/>
                  </a:lnTo>
                  <a:lnTo>
                    <a:pt x="79" y="109"/>
                  </a:lnTo>
                  <a:lnTo>
                    <a:pt x="64" y="112"/>
                  </a:lnTo>
                  <a:lnTo>
                    <a:pt x="53" y="115"/>
                  </a:lnTo>
                  <a:lnTo>
                    <a:pt x="49" y="116"/>
                  </a:lnTo>
                  <a:lnTo>
                    <a:pt x="43" y="116"/>
                  </a:lnTo>
                  <a:lnTo>
                    <a:pt x="38" y="117"/>
                  </a:lnTo>
                  <a:lnTo>
                    <a:pt x="26" y="115"/>
                  </a:lnTo>
                  <a:lnTo>
                    <a:pt x="15" y="109"/>
                  </a:lnTo>
                  <a:lnTo>
                    <a:pt x="6" y="100"/>
                  </a:lnTo>
                  <a:lnTo>
                    <a:pt x="1" y="88"/>
                  </a:lnTo>
                  <a:lnTo>
                    <a:pt x="0" y="72"/>
                  </a:lnTo>
                  <a:lnTo>
                    <a:pt x="4" y="58"/>
                  </a:lnTo>
                  <a:lnTo>
                    <a:pt x="14" y="47"/>
                  </a:lnTo>
                  <a:lnTo>
                    <a:pt x="29" y="40"/>
                  </a:lnTo>
                  <a:lnTo>
                    <a:pt x="35" y="38"/>
                  </a:lnTo>
                  <a:lnTo>
                    <a:pt x="47" y="35"/>
                  </a:lnTo>
                  <a:lnTo>
                    <a:pt x="65" y="31"/>
                  </a:lnTo>
                  <a:lnTo>
                    <a:pt x="88" y="26"/>
                  </a:lnTo>
                  <a:lnTo>
                    <a:pt x="117" y="20"/>
                  </a:lnTo>
                  <a:lnTo>
                    <a:pt x="149" y="15"/>
                  </a:lnTo>
                  <a:lnTo>
                    <a:pt x="187" y="11"/>
                  </a:lnTo>
                  <a:lnTo>
                    <a:pt x="227" y="6"/>
                  </a:lnTo>
                  <a:lnTo>
                    <a:pt x="269" y="2"/>
                  </a:lnTo>
                  <a:lnTo>
                    <a:pt x="315" y="0"/>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grpSp>
      <p:pic>
        <p:nvPicPr>
          <p:cNvPr id="60" name="Picture 59" descr="A picture containing drawing&#10;&#10;Description automatically generated">
            <a:extLst>
              <a:ext uri="{FF2B5EF4-FFF2-40B4-BE49-F238E27FC236}">
                <a16:creationId xmlns:a16="http://schemas.microsoft.com/office/drawing/2014/main" id="{7F72B387-1561-4EE2-945B-9C07EE404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pic>
        <p:nvPicPr>
          <p:cNvPr id="20" name="Graphic 19" descr="Magnifying glass">
            <a:extLst>
              <a:ext uri="{FF2B5EF4-FFF2-40B4-BE49-F238E27FC236}">
                <a16:creationId xmlns:a16="http://schemas.microsoft.com/office/drawing/2014/main" id="{6C8FD5F2-C2EC-4AFF-A609-B3EF9237F4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470036" y="3845157"/>
            <a:ext cx="766360" cy="766360"/>
          </a:xfrm>
          <a:prstGeom prst="rect">
            <a:avLst/>
          </a:prstGeom>
        </p:spPr>
      </p:pic>
      <p:pic>
        <p:nvPicPr>
          <p:cNvPr id="22" name="Graphic 21" descr="Smiling face with no fill">
            <a:extLst>
              <a:ext uri="{FF2B5EF4-FFF2-40B4-BE49-F238E27FC236}">
                <a16:creationId xmlns:a16="http://schemas.microsoft.com/office/drawing/2014/main" id="{C24BD949-21DE-4D94-9396-89AC088AFF9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360339" y="4806765"/>
            <a:ext cx="809026" cy="809026"/>
          </a:xfrm>
          <a:prstGeom prst="rect">
            <a:avLst/>
          </a:prstGeom>
        </p:spPr>
      </p:pic>
      <p:pic>
        <p:nvPicPr>
          <p:cNvPr id="24" name="Graphic 23" descr="Brain in head">
            <a:extLst>
              <a:ext uri="{FF2B5EF4-FFF2-40B4-BE49-F238E27FC236}">
                <a16:creationId xmlns:a16="http://schemas.microsoft.com/office/drawing/2014/main" id="{B580BB45-B78B-458D-B552-B9B2B43B50B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0232623" y="2827387"/>
            <a:ext cx="740589" cy="740589"/>
          </a:xfrm>
          <a:prstGeom prst="rect">
            <a:avLst/>
          </a:prstGeom>
        </p:spPr>
      </p:pic>
      <p:pic>
        <p:nvPicPr>
          <p:cNvPr id="26" name="Graphic 25" descr="Circle with right arrow">
            <a:extLst>
              <a:ext uri="{FF2B5EF4-FFF2-40B4-BE49-F238E27FC236}">
                <a16:creationId xmlns:a16="http://schemas.microsoft.com/office/drawing/2014/main" id="{541F7894-D352-422C-AFC7-1386A16A9FA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151075" y="3841686"/>
            <a:ext cx="914400" cy="914400"/>
          </a:xfrm>
          <a:prstGeom prst="rect">
            <a:avLst/>
          </a:prstGeom>
        </p:spPr>
      </p:pic>
      <p:pic>
        <p:nvPicPr>
          <p:cNvPr id="39" name="Picture 38"/>
          <p:cNvPicPr/>
          <p:nvPr/>
        </p:nvPicPr>
        <p:blipFill>
          <a:blip r:embed="rId13"/>
          <a:stretch>
            <a:fillRect/>
          </a:stretch>
        </p:blipFill>
        <p:spPr>
          <a:xfrm>
            <a:off x="279273" y="175329"/>
            <a:ext cx="2145665" cy="677545"/>
          </a:xfrm>
          <a:prstGeom prst="rect">
            <a:avLst/>
          </a:prstGeom>
        </p:spPr>
      </p:pic>
    </p:spTree>
    <p:extLst>
      <p:ext uri="{BB962C8B-B14F-4D97-AF65-F5344CB8AC3E}">
        <p14:creationId xmlns:p14="http://schemas.microsoft.com/office/powerpoint/2010/main" val="39834605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7" name="Hexagon 96">
            <a:extLst>
              <a:ext uri="{FF2B5EF4-FFF2-40B4-BE49-F238E27FC236}">
                <a16:creationId xmlns:a16="http://schemas.microsoft.com/office/drawing/2014/main" id="{65DFA641-46F3-45F2-ABB2-194CECFBAB87}"/>
              </a:ext>
            </a:extLst>
          </p:cNvPr>
          <p:cNvSpPr/>
          <p:nvPr/>
        </p:nvSpPr>
        <p:spPr>
          <a:xfrm>
            <a:off x="528717" y="3588553"/>
            <a:ext cx="2262417" cy="1907031"/>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IT &amp; Technology</a:t>
            </a:r>
          </a:p>
        </p:txBody>
      </p:sp>
      <p:sp>
        <p:nvSpPr>
          <p:cNvPr id="2" name="Title 1"/>
          <p:cNvSpPr>
            <a:spLocks noGrp="1"/>
          </p:cNvSpPr>
          <p:nvPr>
            <p:ph type="ctrTitle"/>
          </p:nvPr>
        </p:nvSpPr>
        <p:spPr>
          <a:xfrm>
            <a:off x="1977081" y="651350"/>
            <a:ext cx="7760043" cy="806213"/>
          </a:xfrm>
        </p:spPr>
        <p:txBody>
          <a:bodyPr/>
          <a:lstStyle/>
          <a:p>
            <a:r>
              <a:rPr lang="en-GB" sz="4800" cap="none" dirty="0">
                <a:solidFill>
                  <a:schemeClr val="bg1"/>
                </a:solidFill>
                <a:latin typeface="Calibri" panose="020F0502020204030204" pitchFamily="34" charset="0"/>
                <a:cs typeface="Calibri" panose="020F0502020204030204" pitchFamily="34" charset="0"/>
              </a:rPr>
              <a:t>Labour Market Information</a:t>
            </a:r>
            <a:br>
              <a:rPr lang="en-GB" sz="4800" cap="none" dirty="0">
                <a:solidFill>
                  <a:schemeClr val="bg1"/>
                </a:solidFill>
                <a:latin typeface="Calibri" panose="020F0502020204030204" pitchFamily="34" charset="0"/>
                <a:cs typeface="Calibri" panose="020F0502020204030204" pitchFamily="34" charset="0"/>
              </a:rPr>
            </a:br>
            <a:r>
              <a:rPr lang="en-GB" sz="4800" cap="none" dirty="0">
                <a:solidFill>
                  <a:schemeClr val="bg1"/>
                </a:solidFill>
                <a:latin typeface="Calibri" panose="020F0502020204030204" pitchFamily="34" charset="0"/>
                <a:cs typeface="Calibri" panose="020F0502020204030204" pitchFamily="34" charset="0"/>
              </a:rPr>
              <a:t>Which Sectors are recruiting? </a:t>
            </a:r>
          </a:p>
        </p:txBody>
      </p:sp>
      <p:sp>
        <p:nvSpPr>
          <p:cNvPr id="3" name="Hexagon 2">
            <a:extLst>
              <a:ext uri="{FF2B5EF4-FFF2-40B4-BE49-F238E27FC236}">
                <a16:creationId xmlns:a16="http://schemas.microsoft.com/office/drawing/2014/main" id="{5ADE92B5-E17D-4E2D-A434-6775595785D8}"/>
              </a:ext>
            </a:extLst>
          </p:cNvPr>
          <p:cNvSpPr/>
          <p:nvPr/>
        </p:nvSpPr>
        <p:spPr>
          <a:xfrm>
            <a:off x="4805470" y="3447766"/>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2000" b="1" dirty="0">
                <a:latin typeface="Calibri" panose="020F0502020204030204" pitchFamily="34" charset="0"/>
                <a:cs typeface="Calibri" panose="020F0502020204030204" pitchFamily="34" charset="0"/>
              </a:rPr>
              <a:t>Finance &amp;  Business</a:t>
            </a:r>
          </a:p>
        </p:txBody>
      </p:sp>
      <p:sp>
        <p:nvSpPr>
          <p:cNvPr id="71" name="Hexagon 70">
            <a:extLst>
              <a:ext uri="{FF2B5EF4-FFF2-40B4-BE49-F238E27FC236}">
                <a16:creationId xmlns:a16="http://schemas.microsoft.com/office/drawing/2014/main" id="{07E68D9C-08FF-4517-B021-1ECA12E5E44A}"/>
              </a:ext>
            </a:extLst>
          </p:cNvPr>
          <p:cNvSpPr/>
          <p:nvPr/>
        </p:nvSpPr>
        <p:spPr>
          <a:xfrm>
            <a:off x="2771063" y="4528869"/>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solidFill>
              <a:latin typeface="Calibri" panose="020F0502020204030204" pitchFamily="34" charset="0"/>
              <a:cs typeface="Calibri" panose="020F0502020204030204" pitchFamily="34" charset="0"/>
            </a:endParaRPr>
          </a:p>
          <a:p>
            <a:pPr algn="ctr"/>
            <a:r>
              <a:rPr lang="en-GB" sz="2000" b="1" dirty="0">
                <a:solidFill>
                  <a:schemeClr val="bg1"/>
                </a:solidFill>
                <a:latin typeface="Calibri" panose="020F0502020204030204" pitchFamily="34" charset="0"/>
                <a:cs typeface="Calibri" panose="020F0502020204030204" pitchFamily="34" charset="0"/>
              </a:rPr>
              <a:t>Local and National Government</a:t>
            </a:r>
          </a:p>
        </p:txBody>
      </p:sp>
      <p:sp>
        <p:nvSpPr>
          <p:cNvPr id="84" name="Hexagon 83">
            <a:extLst>
              <a:ext uri="{FF2B5EF4-FFF2-40B4-BE49-F238E27FC236}">
                <a16:creationId xmlns:a16="http://schemas.microsoft.com/office/drawing/2014/main" id="{A39560DE-9CC8-46AF-9941-742866D4D236}"/>
              </a:ext>
            </a:extLst>
          </p:cNvPr>
          <p:cNvSpPr/>
          <p:nvPr/>
        </p:nvSpPr>
        <p:spPr>
          <a:xfrm>
            <a:off x="6772691" y="4607542"/>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Education &amp; Training </a:t>
            </a:r>
          </a:p>
        </p:txBody>
      </p:sp>
      <p:sp>
        <p:nvSpPr>
          <p:cNvPr id="110" name="Hexagon 109">
            <a:extLst>
              <a:ext uri="{FF2B5EF4-FFF2-40B4-BE49-F238E27FC236}">
                <a16:creationId xmlns:a16="http://schemas.microsoft.com/office/drawing/2014/main" id="{D3007EB5-6C9E-4E10-B082-22DE4D9C9D0F}"/>
              </a:ext>
            </a:extLst>
          </p:cNvPr>
          <p:cNvSpPr/>
          <p:nvPr/>
        </p:nvSpPr>
        <p:spPr>
          <a:xfrm>
            <a:off x="467976" y="1541036"/>
            <a:ext cx="2262417" cy="1933429"/>
          </a:xfrm>
          <a:prstGeom prst="hexagon">
            <a:avLst/>
          </a:prstGeom>
          <a:solidFill>
            <a:srgbClr val="E402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alibri" panose="020F0502020204030204" pitchFamily="34" charset="0"/>
                <a:cs typeface="Calibri" panose="020F0502020204030204" pitchFamily="34" charset="0"/>
              </a:rPr>
              <a:t>Distribution, Warehousing &amp; Storage</a:t>
            </a:r>
          </a:p>
        </p:txBody>
      </p:sp>
      <p:pic>
        <p:nvPicPr>
          <p:cNvPr id="296" name="Picture 295" descr="A picture containing drawing&#10;&#10;Description automatically generated">
            <a:extLst>
              <a:ext uri="{FF2B5EF4-FFF2-40B4-BE49-F238E27FC236}">
                <a16:creationId xmlns:a16="http://schemas.microsoft.com/office/drawing/2014/main" id="{9F0F7134-9B5D-4CC7-8794-A5868F3AF0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5521" y="204917"/>
            <a:ext cx="1120718" cy="1321831"/>
          </a:xfrm>
          <a:prstGeom prst="rect">
            <a:avLst/>
          </a:prstGeom>
        </p:spPr>
      </p:pic>
      <p:pic>
        <p:nvPicPr>
          <p:cNvPr id="297" name="Picture 296" descr="A picture containing drawing&#10;&#10;Description automatically generated">
            <a:extLst>
              <a:ext uri="{FF2B5EF4-FFF2-40B4-BE49-F238E27FC236}">
                <a16:creationId xmlns:a16="http://schemas.microsoft.com/office/drawing/2014/main" id="{E5E1D250-7DBC-4C2F-AC17-36C87B63D0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sp>
        <p:nvSpPr>
          <p:cNvPr id="10" name="Hexagon 9">
            <a:extLst>
              <a:ext uri="{FF2B5EF4-FFF2-40B4-BE49-F238E27FC236}">
                <a16:creationId xmlns:a16="http://schemas.microsoft.com/office/drawing/2014/main" id="{A39560DE-9CC8-46AF-9941-742866D4D236}"/>
              </a:ext>
            </a:extLst>
          </p:cNvPr>
          <p:cNvSpPr/>
          <p:nvPr/>
        </p:nvSpPr>
        <p:spPr>
          <a:xfrm>
            <a:off x="8874284" y="3716929"/>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Construction </a:t>
            </a:r>
          </a:p>
        </p:txBody>
      </p:sp>
      <p:sp>
        <p:nvSpPr>
          <p:cNvPr id="11" name="Hexagon 10">
            <a:extLst>
              <a:ext uri="{FF2B5EF4-FFF2-40B4-BE49-F238E27FC236}">
                <a16:creationId xmlns:a16="http://schemas.microsoft.com/office/drawing/2014/main" id="{A39560DE-9CC8-46AF-9941-742866D4D236}"/>
              </a:ext>
            </a:extLst>
          </p:cNvPr>
          <p:cNvSpPr/>
          <p:nvPr/>
        </p:nvSpPr>
        <p:spPr>
          <a:xfrm>
            <a:off x="8832645" y="1655124"/>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Health and Social Care</a:t>
            </a:r>
          </a:p>
        </p:txBody>
      </p:sp>
      <p:pic>
        <p:nvPicPr>
          <p:cNvPr id="12" name="Picture 11"/>
          <p:cNvPicPr/>
          <p:nvPr/>
        </p:nvPicPr>
        <p:blipFill>
          <a:blip r:embed="rId6"/>
          <a:stretch>
            <a:fillRect/>
          </a:stretch>
        </p:blipFill>
        <p:spPr>
          <a:xfrm>
            <a:off x="279273" y="175329"/>
            <a:ext cx="2145665" cy="677545"/>
          </a:xfrm>
          <a:prstGeom prst="rect">
            <a:avLst/>
          </a:prstGeom>
        </p:spPr>
      </p:pic>
    </p:spTree>
    <p:extLst>
      <p:ext uri="{BB962C8B-B14F-4D97-AF65-F5344CB8AC3E}">
        <p14:creationId xmlns:p14="http://schemas.microsoft.com/office/powerpoint/2010/main" val="25770028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40"/>
          <p:cNvSpPr>
            <a:spLocks noGrp="1"/>
          </p:cNvSpPr>
          <p:nvPr>
            <p:ph type="body" sz="quarter" idx="19"/>
          </p:nvPr>
        </p:nvSpPr>
        <p:spPr>
          <a:solidFill>
            <a:srgbClr val="FFFFFF"/>
          </a:solidFill>
        </p:spPr>
        <p:txBody>
          <a:bodyPr anchor="ctr"/>
          <a:lstStyle>
            <a:lvl1pPr>
              <a:defRPr sz="1600">
                <a:solidFill>
                  <a:srgbClr val="FFFFFF"/>
                </a:solidFill>
                <a:latin typeface="Arial" panose="020B0604020202020204" pitchFamily="34" charset="0"/>
                <a:cs typeface="Arial" panose="020B0604020202020204" pitchFamily="34" charset="0"/>
              </a:defRPr>
            </a:lvl1pPr>
          </a:lstStyle>
          <a:p>
            <a:pPr lvl="0"/>
            <a:r>
              <a:rPr lang="en-US" dirty="0"/>
              <a:t>  </a:t>
            </a:r>
            <a:endParaRPr lang="en-GB" dirty="0"/>
          </a:p>
        </p:txBody>
      </p:sp>
      <p:pic>
        <p:nvPicPr>
          <p:cNvPr id="5" name="Picture 4" descr="A picture containing drawing&#10;&#10;Description automatically generated">
            <a:extLst>
              <a:ext uri="{FF2B5EF4-FFF2-40B4-BE49-F238E27FC236}">
                <a16:creationId xmlns:a16="http://schemas.microsoft.com/office/drawing/2014/main" id="{8913E9AC-04DA-449D-AE4B-847E1872BD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sp>
        <p:nvSpPr>
          <p:cNvPr id="14" name="Hexagon 13">
            <a:extLst>
              <a:ext uri="{FF2B5EF4-FFF2-40B4-BE49-F238E27FC236}">
                <a16:creationId xmlns:a16="http://schemas.microsoft.com/office/drawing/2014/main" id="{65DFA641-46F3-45F2-ABB2-194CECFBAB87}"/>
              </a:ext>
            </a:extLst>
          </p:cNvPr>
          <p:cNvSpPr/>
          <p:nvPr/>
        </p:nvSpPr>
        <p:spPr>
          <a:xfrm>
            <a:off x="1220785" y="1829293"/>
            <a:ext cx="2754867" cy="2004501"/>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Apprenticeships and Traineeships</a:t>
            </a:r>
          </a:p>
        </p:txBody>
      </p:sp>
      <p:sp>
        <p:nvSpPr>
          <p:cNvPr id="15" name="Title 1"/>
          <p:cNvSpPr txBox="1">
            <a:spLocks/>
          </p:cNvSpPr>
          <p:nvPr/>
        </p:nvSpPr>
        <p:spPr>
          <a:xfrm>
            <a:off x="1977081" y="386930"/>
            <a:ext cx="8414951" cy="1442363"/>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3600" b="1" kern="1200" cap="all" baseline="0">
                <a:solidFill>
                  <a:schemeClr val="tx2"/>
                </a:solidFill>
                <a:latin typeface="+mj-lt"/>
                <a:ea typeface="+mj-ea"/>
                <a:cs typeface="+mj-cs"/>
              </a:defRPr>
            </a:lvl1pPr>
          </a:lstStyle>
          <a:p>
            <a:pPr algn="ctr"/>
            <a:r>
              <a:rPr lang="en-GB" sz="4800" cap="none" dirty="0">
                <a:solidFill>
                  <a:schemeClr val="bg1"/>
                </a:solidFill>
                <a:latin typeface="Calibri" panose="020F0502020204030204" pitchFamily="34" charset="0"/>
                <a:cs typeface="Calibri" panose="020F0502020204030204" pitchFamily="34" charset="0"/>
              </a:rPr>
              <a:t>Learning opportunities</a:t>
            </a:r>
          </a:p>
        </p:txBody>
      </p:sp>
      <p:sp>
        <p:nvSpPr>
          <p:cNvPr id="19" name="Hexagon 18">
            <a:extLst>
              <a:ext uri="{FF2B5EF4-FFF2-40B4-BE49-F238E27FC236}">
                <a16:creationId xmlns:a16="http://schemas.microsoft.com/office/drawing/2014/main" id="{5ADE92B5-E17D-4E2D-A434-6775595785D8}"/>
              </a:ext>
            </a:extLst>
          </p:cNvPr>
          <p:cNvSpPr/>
          <p:nvPr/>
        </p:nvSpPr>
        <p:spPr>
          <a:xfrm>
            <a:off x="4086417" y="4295983"/>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Trade Union Learn</a:t>
            </a:r>
          </a:p>
        </p:txBody>
      </p:sp>
      <p:sp>
        <p:nvSpPr>
          <p:cNvPr id="20" name="Hexagon 19">
            <a:extLst>
              <a:ext uri="{FF2B5EF4-FFF2-40B4-BE49-F238E27FC236}">
                <a16:creationId xmlns:a16="http://schemas.microsoft.com/office/drawing/2014/main" id="{07E68D9C-08FF-4517-B021-1ECA12E5E44A}"/>
              </a:ext>
            </a:extLst>
          </p:cNvPr>
          <p:cNvSpPr/>
          <p:nvPr/>
        </p:nvSpPr>
        <p:spPr>
          <a:xfrm>
            <a:off x="566587" y="4295984"/>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Adult and Family Learning</a:t>
            </a:r>
          </a:p>
        </p:txBody>
      </p:sp>
      <p:sp>
        <p:nvSpPr>
          <p:cNvPr id="21" name="Hexagon 20">
            <a:extLst>
              <a:ext uri="{FF2B5EF4-FFF2-40B4-BE49-F238E27FC236}">
                <a16:creationId xmlns:a16="http://schemas.microsoft.com/office/drawing/2014/main" id="{A39560DE-9CC8-46AF-9941-742866D4D236}"/>
              </a:ext>
            </a:extLst>
          </p:cNvPr>
          <p:cNvSpPr/>
          <p:nvPr/>
        </p:nvSpPr>
        <p:spPr>
          <a:xfrm>
            <a:off x="5392673" y="1900365"/>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alibri" panose="020F0502020204030204" pitchFamily="34" charset="0"/>
                <a:cs typeface="Calibri" panose="020F0502020204030204" pitchFamily="34" charset="0"/>
              </a:rPr>
              <a:t>HE and FE</a:t>
            </a:r>
          </a:p>
        </p:txBody>
      </p:sp>
      <p:sp>
        <p:nvSpPr>
          <p:cNvPr id="22" name="Hexagon 21">
            <a:extLst>
              <a:ext uri="{FF2B5EF4-FFF2-40B4-BE49-F238E27FC236}">
                <a16:creationId xmlns:a16="http://schemas.microsoft.com/office/drawing/2014/main" id="{D3007EB5-6C9E-4E10-B082-22DE4D9C9D0F}"/>
              </a:ext>
            </a:extLst>
          </p:cNvPr>
          <p:cNvSpPr/>
          <p:nvPr/>
        </p:nvSpPr>
        <p:spPr>
          <a:xfrm>
            <a:off x="6901114" y="4346741"/>
            <a:ext cx="2262417" cy="1933429"/>
          </a:xfrm>
          <a:prstGeom prst="hexagon">
            <a:avLst/>
          </a:prstGeom>
          <a:solidFill>
            <a:srgbClr val="E402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DWP Rapid Response</a:t>
            </a:r>
          </a:p>
        </p:txBody>
      </p:sp>
      <p:sp>
        <p:nvSpPr>
          <p:cNvPr id="12" name="Hexagon 11">
            <a:extLst>
              <a:ext uri="{FF2B5EF4-FFF2-40B4-BE49-F238E27FC236}">
                <a16:creationId xmlns:a16="http://schemas.microsoft.com/office/drawing/2014/main" id="{D3007EB5-6C9E-4E10-B082-22DE4D9C9D0F}"/>
              </a:ext>
            </a:extLst>
          </p:cNvPr>
          <p:cNvSpPr/>
          <p:nvPr/>
        </p:nvSpPr>
        <p:spPr>
          <a:xfrm>
            <a:off x="9431345" y="4410983"/>
            <a:ext cx="2341168" cy="1933429"/>
          </a:xfrm>
          <a:prstGeom prst="hexagon">
            <a:avLst/>
          </a:prstGeom>
          <a:solidFill>
            <a:srgbClr val="E402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Skills Support for Redundancy</a:t>
            </a:r>
          </a:p>
        </p:txBody>
      </p:sp>
      <p:sp>
        <p:nvSpPr>
          <p:cNvPr id="13" name="Hexagon 12">
            <a:extLst>
              <a:ext uri="{FF2B5EF4-FFF2-40B4-BE49-F238E27FC236}">
                <a16:creationId xmlns:a16="http://schemas.microsoft.com/office/drawing/2014/main" id="{D3007EB5-6C9E-4E10-B082-22DE4D9C9D0F}"/>
              </a:ext>
            </a:extLst>
          </p:cNvPr>
          <p:cNvSpPr/>
          <p:nvPr/>
        </p:nvSpPr>
        <p:spPr>
          <a:xfrm>
            <a:off x="8737458" y="1809799"/>
            <a:ext cx="2262417" cy="1933429"/>
          </a:xfrm>
          <a:prstGeom prst="hexagon">
            <a:avLst/>
          </a:prstGeom>
          <a:solidFill>
            <a:srgbClr val="E402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Calibri" panose="020F0502020204030204" pitchFamily="34" charset="0"/>
              </a:rPr>
              <a:t>Informal learning including online</a:t>
            </a:r>
          </a:p>
        </p:txBody>
      </p:sp>
      <p:pic>
        <p:nvPicPr>
          <p:cNvPr id="16" name="Picture 15"/>
          <p:cNvPicPr/>
          <p:nvPr/>
        </p:nvPicPr>
        <p:blipFill>
          <a:blip r:embed="rId6"/>
          <a:stretch>
            <a:fillRect/>
          </a:stretch>
        </p:blipFill>
        <p:spPr>
          <a:xfrm>
            <a:off x="279273" y="175329"/>
            <a:ext cx="2145665" cy="677545"/>
          </a:xfrm>
          <a:prstGeom prst="rect">
            <a:avLst/>
          </a:prstGeom>
        </p:spPr>
      </p:pic>
    </p:spTree>
    <p:custDataLst>
      <p:tags r:id="rId1"/>
    </p:custDataLst>
    <p:extLst>
      <p:ext uri="{BB962C8B-B14F-4D97-AF65-F5344CB8AC3E}">
        <p14:creationId xmlns:p14="http://schemas.microsoft.com/office/powerpoint/2010/main" val="9607431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B4344-6C6E-4C13-BCB5-B818A16655DD}"/>
              </a:ext>
            </a:extLst>
          </p:cNvPr>
          <p:cNvSpPr/>
          <p:nvPr/>
        </p:nvSpPr>
        <p:spPr>
          <a:xfrm>
            <a:off x="1736913" y="2440229"/>
            <a:ext cx="9182100" cy="3816429"/>
          </a:xfrm>
          <a:prstGeom prst="rect">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10" name="Rectangle 9">
            <a:extLst>
              <a:ext uri="{FF2B5EF4-FFF2-40B4-BE49-F238E27FC236}">
                <a16:creationId xmlns:a16="http://schemas.microsoft.com/office/drawing/2014/main" id="{0D0ADDBB-E1AC-4AAA-8F06-F102B11B8054}"/>
              </a:ext>
            </a:extLst>
          </p:cNvPr>
          <p:cNvSpPr/>
          <p:nvPr/>
        </p:nvSpPr>
        <p:spPr>
          <a:xfrm>
            <a:off x="1736913" y="2662516"/>
            <a:ext cx="8950137" cy="2800767"/>
          </a:xfrm>
          <a:prstGeom prst="rect">
            <a:avLst/>
          </a:prstGeom>
        </p:spPr>
        <p:txBody>
          <a:bodyPr wrap="square">
            <a:spAutoFit/>
          </a:bodyPr>
          <a:lstStyle/>
          <a:p>
            <a:pPr marL="342900" indent="-342900">
              <a:buFont typeface="Wingdings" panose="05000000000000000000" pitchFamily="2" charset="2"/>
              <a:buChar char="ü"/>
            </a:pPr>
            <a:r>
              <a:rPr lang="en-GB" sz="2200" b="1" dirty="0">
                <a:solidFill>
                  <a:schemeClr val="bg1"/>
                </a:solidFill>
                <a:latin typeface="Calibri" panose="020F0502020204030204" pitchFamily="34" charset="0"/>
                <a:cs typeface="Calibri" panose="020F0502020204030204" pitchFamily="34" charset="0"/>
              </a:rPr>
              <a:t>We are responding to the individual needs of employers and organisations, including those in furlough/redundancy/recruitment situations</a:t>
            </a:r>
          </a:p>
          <a:p>
            <a:endParaRPr lang="en-GB" sz="2200" b="1"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GB" sz="2200" b="1" dirty="0">
                <a:solidFill>
                  <a:schemeClr val="bg1"/>
                </a:solidFill>
                <a:latin typeface="Calibri" panose="020F0502020204030204" pitchFamily="34" charset="0"/>
                <a:cs typeface="Calibri" panose="020F0502020204030204" pitchFamily="34" charset="0"/>
              </a:rPr>
              <a:t>You can access the Service via telephone and digital options</a:t>
            </a:r>
          </a:p>
          <a:p>
            <a:pPr marL="342900" indent="-342900">
              <a:buFont typeface="Wingdings" panose="05000000000000000000" pitchFamily="2" charset="2"/>
              <a:buChar char="ü"/>
            </a:pPr>
            <a:endParaRPr lang="en-GB" sz="2200" b="1"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GB" sz="2200" b="1" dirty="0">
                <a:solidFill>
                  <a:schemeClr val="bg1"/>
                </a:solidFill>
                <a:latin typeface="Calibri" panose="020F0502020204030204" pitchFamily="34" charset="0"/>
                <a:cs typeface="Calibri" panose="020F0502020204030204" pitchFamily="34" charset="0"/>
              </a:rPr>
              <a:t>We will consider your circumstances and needs to find the most appropriate way to support you</a:t>
            </a:r>
          </a:p>
        </p:txBody>
      </p:sp>
      <p:sp>
        <p:nvSpPr>
          <p:cNvPr id="12" name="Title 1">
            <a:extLst>
              <a:ext uri="{FF2B5EF4-FFF2-40B4-BE49-F238E27FC236}">
                <a16:creationId xmlns:a16="http://schemas.microsoft.com/office/drawing/2014/main" id="{579274FF-849D-4612-B3CF-1F2DBA1A3080}"/>
              </a:ext>
            </a:extLst>
          </p:cNvPr>
          <p:cNvSpPr txBox="1">
            <a:spLocks/>
          </p:cNvSpPr>
          <p:nvPr/>
        </p:nvSpPr>
        <p:spPr>
          <a:xfrm>
            <a:off x="2849217" y="991495"/>
            <a:ext cx="6427305" cy="1332467"/>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3600" b="1" kern="1200" cap="all" baseline="0">
                <a:solidFill>
                  <a:schemeClr val="tx2"/>
                </a:solidFill>
                <a:latin typeface="+mj-lt"/>
                <a:ea typeface="+mj-ea"/>
                <a:cs typeface="+mj-cs"/>
              </a:defRPr>
            </a:lvl1pPr>
          </a:lstStyle>
          <a:p>
            <a:pPr algn="ctr"/>
            <a:r>
              <a:rPr lang="en-GB" sz="4800" cap="none" dirty="0">
                <a:solidFill>
                  <a:schemeClr val="bg1"/>
                </a:solidFill>
                <a:latin typeface="Calibri" panose="020F0502020204030204" pitchFamily="34" charset="0"/>
                <a:cs typeface="Calibri" panose="020F0502020204030204" pitchFamily="34" charset="0"/>
              </a:rPr>
              <a:t>Our response to </a:t>
            </a:r>
          </a:p>
          <a:p>
            <a:pPr algn="ctr"/>
            <a:r>
              <a:rPr lang="en-GB" sz="4800" cap="none" dirty="0">
                <a:solidFill>
                  <a:schemeClr val="bg1"/>
                </a:solidFill>
                <a:latin typeface="Calibri" panose="020F0502020204030204" pitchFamily="34" charset="0"/>
                <a:cs typeface="Calibri" panose="020F0502020204030204" pitchFamily="34" charset="0"/>
              </a:rPr>
              <a:t>COVID-19</a:t>
            </a:r>
          </a:p>
        </p:txBody>
      </p:sp>
      <p:pic>
        <p:nvPicPr>
          <p:cNvPr id="5" name="Picture 4" descr="A picture containing drawing&#10;&#10;Description automatically generated">
            <a:extLst>
              <a:ext uri="{FF2B5EF4-FFF2-40B4-BE49-F238E27FC236}">
                <a16:creationId xmlns:a16="http://schemas.microsoft.com/office/drawing/2014/main" id="{19991457-2A2C-4E8E-B5FB-1311EEBBA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pic>
        <p:nvPicPr>
          <p:cNvPr id="6" name="Picture 5"/>
          <p:cNvPicPr/>
          <p:nvPr/>
        </p:nvPicPr>
        <p:blipFill>
          <a:blip r:embed="rId4"/>
          <a:stretch>
            <a:fillRect/>
          </a:stretch>
        </p:blipFill>
        <p:spPr>
          <a:xfrm>
            <a:off x="279273" y="175329"/>
            <a:ext cx="2145665" cy="677545"/>
          </a:xfrm>
          <a:prstGeom prst="rect">
            <a:avLst/>
          </a:prstGeom>
        </p:spPr>
      </p:pic>
    </p:spTree>
    <p:extLst>
      <p:ext uri="{BB962C8B-B14F-4D97-AF65-F5344CB8AC3E}">
        <p14:creationId xmlns:p14="http://schemas.microsoft.com/office/powerpoint/2010/main" val="31894464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871537" y="159956"/>
            <a:ext cx="10201275" cy="590931"/>
          </a:xfrm>
        </p:spPr>
        <p:txBody>
          <a:bodyPr wrap="square">
            <a:spAutoFit/>
          </a:bodyPr>
          <a:lstStyle/>
          <a:p>
            <a:pPr algn="ctr"/>
            <a:r>
              <a:rPr lang="en-GB" altLang="en-US" dirty="0">
                <a:solidFill>
                  <a:srgbClr val="002060"/>
                </a:solidFill>
                <a:latin typeface="Arial" panose="020B0604020202020204" pitchFamily="34" charset="0"/>
                <a:cs typeface="Arial" panose="020B0604020202020204" pitchFamily="34" charset="0"/>
              </a:rPr>
              <a:t>National careers service website </a:t>
            </a:r>
          </a:p>
        </p:txBody>
      </p:sp>
      <p:sp>
        <p:nvSpPr>
          <p:cNvPr id="74755" name="Rectangle 5"/>
          <p:cNvSpPr>
            <a:spLocks noChangeArrowheads="1"/>
          </p:cNvSpPr>
          <p:nvPr/>
        </p:nvSpPr>
        <p:spPr bwMode="auto">
          <a:xfrm>
            <a:off x="2351088" y="1052514"/>
            <a:ext cx="7777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b="1" dirty="0">
                <a:latin typeface="Arial" panose="020B0604020202020204" pitchFamily="34" charset="0"/>
              </a:rPr>
              <a:t>https://nationalcareers.service.gov.uk</a:t>
            </a:r>
          </a:p>
        </p:txBody>
      </p:sp>
      <p:pic>
        <p:nvPicPr>
          <p:cNvPr id="74756" name="Picture 1"/>
          <p:cNvPicPr>
            <a:picLocks noChangeAspect="1"/>
          </p:cNvPicPr>
          <p:nvPr/>
        </p:nvPicPr>
        <p:blipFill>
          <a:blip r:embed="rId2">
            <a:extLst>
              <a:ext uri="{28A0092B-C50C-407E-A947-70E740481C1C}">
                <a14:useLocalDpi xmlns:a14="http://schemas.microsoft.com/office/drawing/2010/main" val="0"/>
              </a:ext>
            </a:extLst>
          </a:blip>
          <a:srcRect t="14925" r="4950" b="5969"/>
          <a:stretch>
            <a:fillRect/>
          </a:stretch>
        </p:blipFill>
        <p:spPr bwMode="auto">
          <a:xfrm>
            <a:off x="1385888" y="1773239"/>
            <a:ext cx="10058399"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07275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778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13177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576C5DB-F642-44DD-A9A7-D4BEC3049048}"/>
              </a:ext>
            </a:extLst>
          </p:cNvPr>
          <p:cNvSpPr>
            <a:spLocks noGrp="1"/>
          </p:cNvSpPr>
          <p:nvPr>
            <p:ph type="body" sz="quarter" idx="19"/>
          </p:nvPr>
        </p:nvSpPr>
        <p:spPr>
          <a:xfrm>
            <a:off x="1232088" y="976272"/>
            <a:ext cx="144000" cy="14400"/>
          </a:xfrm>
        </p:spPr>
        <p:txBody>
          <a:bodyPr/>
          <a:lstStyle/>
          <a:p>
            <a:endParaRPr lang="en-GB" dirty="0"/>
          </a:p>
        </p:txBody>
      </p:sp>
      <p:pic>
        <p:nvPicPr>
          <p:cNvPr id="8" name="Picture 7" descr="A picture containing drawing&#10;&#10;Description automatically generated">
            <a:extLst>
              <a:ext uri="{FF2B5EF4-FFF2-40B4-BE49-F238E27FC236}">
                <a16:creationId xmlns:a16="http://schemas.microsoft.com/office/drawing/2014/main" id="{C6A9D044-674A-42A3-902B-908708811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129" y="175330"/>
            <a:ext cx="1402318" cy="1653964"/>
          </a:xfrm>
          <a:prstGeom prst="rect">
            <a:avLst/>
          </a:prstGeom>
        </p:spPr>
      </p:pic>
      <p:sp>
        <p:nvSpPr>
          <p:cNvPr id="9" name="TextBox 8">
            <a:extLst>
              <a:ext uri="{FF2B5EF4-FFF2-40B4-BE49-F238E27FC236}">
                <a16:creationId xmlns:a16="http://schemas.microsoft.com/office/drawing/2014/main" id="{83C94CCA-8CF6-4543-897D-B16034959AD3}"/>
              </a:ext>
            </a:extLst>
          </p:cNvPr>
          <p:cNvSpPr txBox="1"/>
          <p:nvPr/>
        </p:nvSpPr>
        <p:spPr>
          <a:xfrm>
            <a:off x="4483099" y="4383039"/>
            <a:ext cx="3628463" cy="511886"/>
          </a:xfrm>
          <a:prstGeom prst="rect">
            <a:avLst/>
          </a:prstGeom>
          <a:noFill/>
        </p:spPr>
        <p:txBody>
          <a:bodyPr wrap="square" rtlCol="0">
            <a:noAutofit/>
          </a:bodyPr>
          <a:lstStyle/>
          <a:p>
            <a:pPr>
              <a:lnSpc>
                <a:spcPct val="90000"/>
              </a:lnSpc>
              <a:spcAft>
                <a:spcPts val="600"/>
              </a:spcAft>
            </a:pPr>
            <a:endParaRPr lang="en-GB" sz="4000" dirty="0">
              <a:solidFill>
                <a:schemeClr val="bg1"/>
              </a:solidFill>
              <a:latin typeface="Calibri" panose="020F0502020204030204" pitchFamily="34" charset="0"/>
              <a:cs typeface="Calibri" panose="020F0502020204030204" pitchFamily="34" charset="0"/>
            </a:endParaRPr>
          </a:p>
          <a:p>
            <a:pPr>
              <a:lnSpc>
                <a:spcPct val="90000"/>
              </a:lnSpc>
              <a:spcAft>
                <a:spcPts val="600"/>
              </a:spcAft>
            </a:pPr>
            <a:endParaRPr lang="en-GB" sz="40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90D0BF9-E2E5-43CD-89AD-EF8E9058B4C8}"/>
              </a:ext>
            </a:extLst>
          </p:cNvPr>
          <p:cNvSpPr txBox="1"/>
          <p:nvPr/>
        </p:nvSpPr>
        <p:spPr>
          <a:xfrm>
            <a:off x="4325893" y="3019091"/>
            <a:ext cx="4159201" cy="687296"/>
          </a:xfrm>
          <a:prstGeom prst="rect">
            <a:avLst/>
          </a:prstGeom>
          <a:noFill/>
        </p:spPr>
        <p:txBody>
          <a:bodyPr wrap="square" rtlCol="0">
            <a:noAutofit/>
          </a:bodyPr>
          <a:lstStyle/>
          <a:p>
            <a:pPr>
              <a:lnSpc>
                <a:spcPct val="90000"/>
              </a:lnSpc>
              <a:spcAft>
                <a:spcPts val="600"/>
              </a:spcAft>
            </a:pPr>
            <a:r>
              <a:rPr lang="en-GB" sz="6000" b="1" dirty="0">
                <a:solidFill>
                  <a:schemeClr val="bg1"/>
                </a:solidFill>
                <a:latin typeface="Calibri" panose="020F0502020204030204" pitchFamily="34" charset="0"/>
                <a:cs typeface="Calibri" panose="020F0502020204030204" pitchFamily="34" charset="0"/>
              </a:rPr>
              <a:t>Thank you</a:t>
            </a:r>
            <a:endParaRPr lang="en-GB" sz="6000" dirty="0">
              <a:solidFill>
                <a:schemeClr val="bg1"/>
              </a:solidFill>
              <a:latin typeface="Calibri" panose="020F0502020204030204" pitchFamily="34" charset="0"/>
              <a:cs typeface="Calibri" panose="020F0502020204030204" pitchFamily="34" charset="0"/>
            </a:endParaRPr>
          </a:p>
        </p:txBody>
      </p:sp>
      <p:pic>
        <p:nvPicPr>
          <p:cNvPr id="11" name="Picture 10"/>
          <p:cNvPicPr/>
          <p:nvPr/>
        </p:nvPicPr>
        <p:blipFill>
          <a:blip r:embed="rId4"/>
          <a:stretch>
            <a:fillRect/>
          </a:stretch>
        </p:blipFill>
        <p:spPr>
          <a:xfrm>
            <a:off x="279273" y="175329"/>
            <a:ext cx="2145665" cy="677545"/>
          </a:xfrm>
          <a:prstGeom prst="rect">
            <a:avLst/>
          </a:prstGeom>
        </p:spPr>
      </p:pic>
      <p:sp>
        <p:nvSpPr>
          <p:cNvPr id="2" name="TextBox 1"/>
          <p:cNvSpPr txBox="1"/>
          <p:nvPr/>
        </p:nvSpPr>
        <p:spPr>
          <a:xfrm>
            <a:off x="543339" y="4439478"/>
            <a:ext cx="4346713" cy="914400"/>
          </a:xfrm>
          <a:prstGeom prst="rect">
            <a:avLst/>
          </a:prstGeom>
          <a:noFill/>
        </p:spPr>
        <p:txBody>
          <a:bodyPr wrap="none" rtlCol="0">
            <a:noAutofit/>
          </a:bodyPr>
          <a:lstStyle/>
          <a:p>
            <a:pPr>
              <a:lnSpc>
                <a:spcPct val="90000"/>
              </a:lnSpc>
              <a:spcAft>
                <a:spcPts val="600"/>
              </a:spcAft>
            </a:pPr>
            <a:endParaRPr lang="en-GB" sz="3600" b="1" dirty="0">
              <a:solidFill>
                <a:schemeClr val="bg1"/>
              </a:solidFill>
            </a:endParaRPr>
          </a:p>
          <a:p>
            <a:pPr>
              <a:lnSpc>
                <a:spcPct val="90000"/>
              </a:lnSpc>
              <a:spcAft>
                <a:spcPts val="600"/>
              </a:spcAft>
            </a:pPr>
            <a:r>
              <a:rPr lang="en-GB" sz="3600" b="1" dirty="0">
                <a:solidFill>
                  <a:schemeClr val="bg1"/>
                </a:solidFill>
              </a:rPr>
              <a:t>Contact: 0800 9179419</a:t>
            </a:r>
          </a:p>
        </p:txBody>
      </p:sp>
      <p:sp>
        <p:nvSpPr>
          <p:cNvPr id="3" name="Rectangle 2"/>
          <p:cNvSpPr/>
          <p:nvPr/>
        </p:nvSpPr>
        <p:spPr>
          <a:xfrm>
            <a:off x="3697357" y="852874"/>
            <a:ext cx="5177513" cy="923330"/>
          </a:xfrm>
          <a:prstGeom prst="rect">
            <a:avLst/>
          </a:prstGeom>
        </p:spPr>
        <p:txBody>
          <a:bodyPr wrap="square">
            <a:spAutoFit/>
          </a:bodyPr>
          <a:lstStyle/>
          <a:p>
            <a:pPr>
              <a:lnSpc>
                <a:spcPct val="90000"/>
              </a:lnSpc>
              <a:spcAft>
                <a:spcPts val="600"/>
              </a:spcAft>
            </a:pPr>
            <a:r>
              <a:rPr lang="en-GB" sz="6000" b="1" dirty="0">
                <a:solidFill>
                  <a:schemeClr val="bg1"/>
                </a:solidFill>
                <a:latin typeface="Calibri" panose="020F0502020204030204" pitchFamily="34" charset="0"/>
                <a:cs typeface="Calibri" panose="020F0502020204030204" pitchFamily="34" charset="0"/>
              </a:rPr>
              <a:t>Your questions</a:t>
            </a:r>
          </a:p>
        </p:txBody>
      </p:sp>
    </p:spTree>
    <p:extLst>
      <p:ext uri="{BB962C8B-B14F-4D97-AF65-F5344CB8AC3E}">
        <p14:creationId xmlns:p14="http://schemas.microsoft.com/office/powerpoint/2010/main" val="3304201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1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192000" cy="6865605"/>
          </a:xfrm>
          <a:prstGeom prst="rect">
            <a:avLst/>
          </a:prstGeom>
        </p:spPr>
      </p:pic>
      <p:sp>
        <p:nvSpPr>
          <p:cNvPr id="4" name="TextBox 3"/>
          <p:cNvSpPr txBox="1"/>
          <p:nvPr/>
        </p:nvSpPr>
        <p:spPr>
          <a:xfrm>
            <a:off x="412233" y="5729912"/>
            <a:ext cx="7126927" cy="757130"/>
          </a:xfrm>
          <a:prstGeom prst="rect">
            <a:avLst/>
          </a:prstGeom>
          <a:noFill/>
        </p:spPr>
        <p:txBody>
          <a:bodyPr wrap="square" rtlCol="0">
            <a:spAutoFit/>
          </a:bodyPr>
          <a:lstStyle/>
          <a:p>
            <a:pPr>
              <a:lnSpc>
                <a:spcPct val="80000"/>
              </a:lnSpc>
            </a:pPr>
            <a:r>
              <a:rPr lang="en-GB" sz="5400" dirty="0">
                <a:solidFill>
                  <a:schemeClr val="bg1"/>
                </a:solidFill>
                <a:latin typeface="Arial" panose="020B0604020202020204" pitchFamily="34" charset="0"/>
                <a:cs typeface="Arial" panose="020B0604020202020204" pitchFamily="34" charset="0"/>
              </a:rPr>
              <a:t>About us</a:t>
            </a:r>
            <a:endParaRPr lang="en-GB" sz="5400" baseline="30000" dirty="0">
              <a:solidFill>
                <a:schemeClr val="bg1"/>
              </a:solidFill>
              <a:latin typeface="Arial" panose="020B0604020202020204" pitchFamily="34" charset="0"/>
              <a:cs typeface="Arial" panose="020B0604020202020204" pitchFamily="34" charset="0"/>
            </a:endParaRPr>
          </a:p>
        </p:txBody>
      </p:sp>
      <p:sp>
        <p:nvSpPr>
          <p:cNvPr id="8" name="Right Triangle 7"/>
          <p:cNvSpPr/>
          <p:nvPr/>
        </p:nvSpPr>
        <p:spPr>
          <a:xfrm flipH="1" flipV="1">
            <a:off x="1524000" y="0"/>
            <a:ext cx="10668000" cy="6858000"/>
          </a:xfrm>
          <a:prstGeom prst="rtTriangle">
            <a:avLst/>
          </a:prstGeom>
          <a:solidFill>
            <a:srgbClr val="199E7B">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pic>
        <p:nvPicPr>
          <p:cNvPr id="3" name="Picture 2" descr="Ofsted_Outstanding_OP_White.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5833" y="5886772"/>
            <a:ext cx="705828" cy="705828"/>
          </a:xfrm>
          <a:prstGeom prst="rect">
            <a:avLst/>
          </a:prstGeom>
        </p:spPr>
      </p:pic>
      <p:pic>
        <p:nvPicPr>
          <p:cNvPr id="6" name="Picture 5" descr="FUTURES PRIMARY LOGO_CMYK_FOR DARK BACKGROUND.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21097" y="2117970"/>
            <a:ext cx="5552318" cy="1744254"/>
          </a:xfrm>
          <a:prstGeom prst="rect">
            <a:avLst/>
          </a:prstGeom>
        </p:spPr>
      </p:pic>
    </p:spTree>
    <p:extLst>
      <p:ext uri="{BB962C8B-B14F-4D97-AF65-F5344CB8AC3E}">
        <p14:creationId xmlns:p14="http://schemas.microsoft.com/office/powerpoint/2010/main" val="12058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1200141"/>
            <a:ext cx="11201399" cy="4401205"/>
          </a:xfrm>
          <a:prstGeom prst="rect">
            <a:avLst/>
          </a:prstGeom>
        </p:spPr>
        <p:txBody>
          <a:bodyPr wrap="square">
            <a:spAutoFit/>
          </a:bodyPr>
          <a:lstStyle/>
          <a:p>
            <a:pPr>
              <a:spcAft>
                <a:spcPts val="0"/>
              </a:spcAft>
            </a:pPr>
            <a:r>
              <a:rPr lang="en-GB" sz="2800" dirty="0">
                <a:solidFill>
                  <a:srgbClr val="002060"/>
                </a:solidFill>
                <a:ea typeface="Calibri" panose="020F0502020204030204" pitchFamily="34" charset="0"/>
              </a:rPr>
              <a:t>The aim of this webinar is to provide information on how the National Careers Service can help you progress in work and learning so that you can reach your potential. </a:t>
            </a:r>
          </a:p>
          <a:p>
            <a:pPr>
              <a:spcAft>
                <a:spcPts val="0"/>
              </a:spcAft>
            </a:pPr>
            <a:endParaRPr lang="en-GB" sz="2800" dirty="0">
              <a:solidFill>
                <a:srgbClr val="002060"/>
              </a:solidFill>
              <a:ea typeface="Calibri" panose="020F0502020204030204" pitchFamily="34" charset="0"/>
            </a:endParaRPr>
          </a:p>
          <a:p>
            <a:pPr>
              <a:spcAft>
                <a:spcPts val="0"/>
              </a:spcAft>
            </a:pPr>
            <a:r>
              <a:rPr lang="en-GB" sz="2800" dirty="0">
                <a:solidFill>
                  <a:srgbClr val="002060"/>
                </a:solidFill>
                <a:ea typeface="Calibri" panose="020F0502020204030204" pitchFamily="34" charset="0"/>
              </a:rPr>
              <a:t>You will learn about how it can help plan your career, review your skills, find the right course, explore careers options, and successfully change jobs.</a:t>
            </a:r>
          </a:p>
          <a:p>
            <a:pPr>
              <a:spcAft>
                <a:spcPts val="0"/>
              </a:spcAft>
            </a:pPr>
            <a:endParaRPr lang="en-GB" sz="2800" dirty="0">
              <a:solidFill>
                <a:srgbClr val="002060"/>
              </a:solidFill>
              <a:ea typeface="Calibri" panose="020F0502020204030204" pitchFamily="34" charset="0"/>
            </a:endParaRPr>
          </a:p>
          <a:p>
            <a:pPr>
              <a:spcAft>
                <a:spcPts val="0"/>
              </a:spcAft>
            </a:pPr>
            <a:r>
              <a:rPr lang="en-GB" sz="2800" dirty="0">
                <a:solidFill>
                  <a:srgbClr val="002060"/>
                </a:solidFill>
                <a:ea typeface="Calibri" panose="020F0502020204030204" pitchFamily="34" charset="0"/>
              </a:rPr>
              <a:t>If you want to progress in your existing employment or you are in insecure employment, the National Careers Service can support you.</a:t>
            </a:r>
            <a:endParaRPr lang="en-GB" sz="2800" dirty="0">
              <a:solidFill>
                <a:srgbClr val="002060"/>
              </a:solidFill>
              <a:effectLst/>
              <a:ea typeface="Calibri" panose="020F0502020204030204" pitchFamily="34" charset="0"/>
            </a:endParaRPr>
          </a:p>
        </p:txBody>
      </p:sp>
      <p:sp>
        <p:nvSpPr>
          <p:cNvPr id="4" name="TextBox 3"/>
          <p:cNvSpPr txBox="1"/>
          <p:nvPr/>
        </p:nvSpPr>
        <p:spPr>
          <a:xfrm>
            <a:off x="1185864" y="285741"/>
            <a:ext cx="9458324" cy="914400"/>
          </a:xfrm>
          <a:prstGeom prst="rect">
            <a:avLst/>
          </a:prstGeom>
          <a:noFill/>
        </p:spPr>
        <p:txBody>
          <a:bodyPr wrap="none" rtlCol="0">
            <a:noAutofit/>
          </a:bodyPr>
          <a:lstStyle/>
          <a:p>
            <a:pPr algn="ctr">
              <a:lnSpc>
                <a:spcPct val="90000"/>
              </a:lnSpc>
              <a:spcAft>
                <a:spcPts val="600"/>
              </a:spcAft>
            </a:pPr>
            <a:r>
              <a:rPr lang="en-GB" sz="3600" b="1" cap="all" dirty="0">
                <a:solidFill>
                  <a:srgbClr val="002060"/>
                </a:solidFill>
                <a:latin typeface="Arial" panose="020B0604020202020204" pitchFamily="34" charset="0"/>
                <a:ea typeface="+mj-ea"/>
                <a:cs typeface="Arial" panose="020B0604020202020204" pitchFamily="34" charset="0"/>
              </a:rPr>
              <a:t>Aim of the Webinar today  </a:t>
            </a:r>
          </a:p>
        </p:txBody>
      </p:sp>
    </p:spTree>
    <p:extLst>
      <p:ext uri="{BB962C8B-B14F-4D97-AF65-F5344CB8AC3E}">
        <p14:creationId xmlns:p14="http://schemas.microsoft.com/office/powerpoint/2010/main" val="175304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FC8B2-1447-CD43-8FF9-1E89081BECE5}"/>
              </a:ext>
            </a:extLst>
          </p:cNvPr>
          <p:cNvSpPr>
            <a:spLocks noGrp="1"/>
          </p:cNvSpPr>
          <p:nvPr>
            <p:ph type="body" sz="quarter" idx="10"/>
          </p:nvPr>
        </p:nvSpPr>
        <p:spPr>
          <a:xfrm>
            <a:off x="630194" y="1564880"/>
            <a:ext cx="6871324" cy="4832565"/>
          </a:xfrm>
        </p:spPr>
        <p:txBody>
          <a:bodyPr>
            <a:normAutofit/>
          </a:bodyPr>
          <a:lstStyle/>
          <a:p>
            <a:r>
              <a:rPr lang="en-GB" sz="3000" dirty="0"/>
              <a:t>Established by Nottingham City Council and Nottinghamshire County Council in 1995</a:t>
            </a:r>
          </a:p>
          <a:p>
            <a:endParaRPr lang="en-GB" sz="3000" dirty="0"/>
          </a:p>
          <a:p>
            <a:r>
              <a:rPr lang="en-GB" sz="3000" dirty="0"/>
              <a:t>Publicly-owned not-for-profit social enterprise reflected in our values</a:t>
            </a:r>
          </a:p>
          <a:p>
            <a:endParaRPr lang="en-GB" sz="3000" dirty="0"/>
          </a:p>
          <a:p>
            <a:r>
              <a:rPr lang="en-GB" sz="3000" dirty="0"/>
              <a:t>Rated as Grade 1 ‘Outstanding’ by Ofsted for our NCS provision</a:t>
            </a:r>
          </a:p>
        </p:txBody>
      </p:sp>
      <p:sp>
        <p:nvSpPr>
          <p:cNvPr id="3" name="Rectangle 2"/>
          <p:cNvSpPr/>
          <p:nvPr/>
        </p:nvSpPr>
        <p:spPr>
          <a:xfrm>
            <a:off x="630195" y="453865"/>
            <a:ext cx="4955203" cy="830164"/>
          </a:xfrm>
          <a:prstGeom prst="rect">
            <a:avLst/>
          </a:prstGeom>
        </p:spPr>
        <p:txBody>
          <a:bodyPr wrap="none">
            <a:spAutoFit/>
          </a:bodyPr>
          <a:lstStyle/>
          <a:p>
            <a:pPr>
              <a:lnSpc>
                <a:spcPct val="120000"/>
              </a:lnSpc>
            </a:pPr>
            <a:r>
              <a:rPr lang="en-GB" sz="4400" dirty="0">
                <a:solidFill>
                  <a:srgbClr val="199E7B"/>
                </a:solidFill>
              </a:rPr>
              <a:t>The Futures Group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519" y="4593378"/>
            <a:ext cx="4553585" cy="17052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520" y="2514609"/>
            <a:ext cx="4553585" cy="170521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18" y="453865"/>
            <a:ext cx="4553585" cy="1705213"/>
          </a:xfrm>
          <a:prstGeom prst="rect">
            <a:avLst/>
          </a:prstGeom>
        </p:spPr>
      </p:pic>
    </p:spTree>
    <p:extLst>
      <p:ext uri="{BB962C8B-B14F-4D97-AF65-F5344CB8AC3E}">
        <p14:creationId xmlns:p14="http://schemas.microsoft.com/office/powerpoint/2010/main" val="410265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FC8B2-1447-CD43-8FF9-1E89081BECE5}"/>
              </a:ext>
            </a:extLst>
          </p:cNvPr>
          <p:cNvSpPr>
            <a:spLocks noGrp="1"/>
          </p:cNvSpPr>
          <p:nvPr>
            <p:ph type="body" sz="quarter" idx="10"/>
          </p:nvPr>
        </p:nvSpPr>
        <p:spPr>
          <a:xfrm>
            <a:off x="481914" y="1466026"/>
            <a:ext cx="7216345" cy="4832565"/>
          </a:xfrm>
        </p:spPr>
        <p:txBody>
          <a:bodyPr>
            <a:normAutofit lnSpcReduction="10000"/>
          </a:bodyPr>
          <a:lstStyle/>
          <a:p>
            <a:r>
              <a:rPr lang="en-GB" sz="3000" dirty="0"/>
              <a:t>Deliver the National Careers Service across the East of England and East Midlands</a:t>
            </a:r>
          </a:p>
          <a:p>
            <a:endParaRPr lang="en-GB" sz="3000" dirty="0"/>
          </a:p>
          <a:p>
            <a:r>
              <a:rPr lang="en-GB" sz="3000" dirty="0"/>
              <a:t>Have ESF funding in both regions to support SMEs, young people and the unemployed</a:t>
            </a:r>
          </a:p>
          <a:p>
            <a:endParaRPr lang="en-GB" sz="3000" dirty="0"/>
          </a:p>
          <a:p>
            <a:r>
              <a:rPr lang="en-GB" sz="3000" dirty="0"/>
              <a:t>Work covers Careers IAG, Employment Support, AEB, Apprenticeships, Work &amp; Health and Professional Development </a:t>
            </a:r>
          </a:p>
        </p:txBody>
      </p:sp>
      <p:sp>
        <p:nvSpPr>
          <p:cNvPr id="3" name="Rectangle 2"/>
          <p:cNvSpPr/>
          <p:nvPr/>
        </p:nvSpPr>
        <p:spPr>
          <a:xfrm>
            <a:off x="630195" y="453865"/>
            <a:ext cx="4955203" cy="830164"/>
          </a:xfrm>
          <a:prstGeom prst="rect">
            <a:avLst/>
          </a:prstGeom>
        </p:spPr>
        <p:txBody>
          <a:bodyPr wrap="none">
            <a:spAutoFit/>
          </a:bodyPr>
          <a:lstStyle/>
          <a:p>
            <a:pPr>
              <a:lnSpc>
                <a:spcPct val="120000"/>
              </a:lnSpc>
            </a:pPr>
            <a:r>
              <a:rPr lang="en-GB" sz="4400" dirty="0">
                <a:solidFill>
                  <a:srgbClr val="199E7B"/>
                </a:solidFill>
              </a:rPr>
              <a:t>The Futures Group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519" y="4593378"/>
            <a:ext cx="4553585" cy="17052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520" y="2514609"/>
            <a:ext cx="4553585" cy="17052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18" y="453865"/>
            <a:ext cx="4553585" cy="1705213"/>
          </a:xfrm>
          <a:prstGeom prst="rect">
            <a:avLst/>
          </a:prstGeom>
        </p:spPr>
      </p:pic>
    </p:spTree>
    <p:extLst>
      <p:ext uri="{BB962C8B-B14F-4D97-AF65-F5344CB8AC3E}">
        <p14:creationId xmlns:p14="http://schemas.microsoft.com/office/powerpoint/2010/main" val="171636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FC8B2-1447-CD43-8FF9-1E89081BECE5}"/>
              </a:ext>
            </a:extLst>
          </p:cNvPr>
          <p:cNvSpPr>
            <a:spLocks noGrp="1"/>
          </p:cNvSpPr>
          <p:nvPr>
            <p:ph type="body" sz="quarter" idx="10"/>
          </p:nvPr>
        </p:nvSpPr>
        <p:spPr>
          <a:xfrm>
            <a:off x="689382" y="1596654"/>
            <a:ext cx="7870631" cy="4832565"/>
          </a:xfrm>
        </p:spPr>
        <p:txBody>
          <a:bodyPr>
            <a:normAutofit fontScale="92500" lnSpcReduction="20000"/>
          </a:bodyPr>
          <a:lstStyle/>
          <a:p>
            <a:r>
              <a:rPr lang="en-GB" sz="3000" dirty="0"/>
              <a:t>East of England</a:t>
            </a:r>
            <a:br>
              <a:rPr lang="en-GB" sz="3000" dirty="0"/>
            </a:br>
            <a:r>
              <a:rPr lang="en-GB" sz="3000" dirty="0"/>
              <a:t> </a:t>
            </a:r>
          </a:p>
          <a:p>
            <a:pPr marL="457200" indent="-457200">
              <a:buFont typeface="Arial" panose="020B0604020202020204" pitchFamily="34" charset="0"/>
              <a:buChar char="•"/>
            </a:pPr>
            <a:r>
              <a:rPr lang="en-GB" sz="2800" dirty="0"/>
              <a:t>Hertfordshire and Bedfordshire</a:t>
            </a:r>
          </a:p>
          <a:p>
            <a:pPr marL="457200" indent="-457200">
              <a:buFont typeface="Arial" panose="020B0604020202020204" pitchFamily="34" charset="0"/>
              <a:buChar char="•"/>
            </a:pPr>
            <a:r>
              <a:rPr lang="en-GB" sz="2800" dirty="0"/>
              <a:t>Cambridge and Peterborough</a:t>
            </a:r>
          </a:p>
          <a:p>
            <a:pPr marL="457200" indent="-457200">
              <a:buFont typeface="Arial" panose="020B0604020202020204" pitchFamily="34" charset="0"/>
              <a:buChar char="•"/>
            </a:pPr>
            <a:r>
              <a:rPr lang="en-GB" sz="2800" dirty="0"/>
              <a:t>Norfolk and Suffolk</a:t>
            </a:r>
          </a:p>
          <a:p>
            <a:pPr marL="457200" indent="-457200">
              <a:buFont typeface="Arial" panose="020B0604020202020204" pitchFamily="34" charset="0"/>
              <a:buChar char="•"/>
            </a:pPr>
            <a:r>
              <a:rPr lang="en-GB" sz="2800" dirty="0"/>
              <a:t>Essex</a:t>
            </a:r>
          </a:p>
          <a:p>
            <a:endParaRPr lang="en-GB" sz="3000" dirty="0"/>
          </a:p>
          <a:p>
            <a:r>
              <a:rPr lang="en-GB" sz="3000" dirty="0"/>
              <a:t>East Midlands</a:t>
            </a:r>
            <a:br>
              <a:rPr lang="en-GB" sz="3000" dirty="0"/>
            </a:br>
            <a:endParaRPr lang="en-GB" sz="3000" dirty="0"/>
          </a:p>
          <a:p>
            <a:pPr marL="457200" indent="-457200">
              <a:buFont typeface="Arial" panose="020B0604020202020204" pitchFamily="34" charset="0"/>
              <a:buChar char="•"/>
            </a:pPr>
            <a:r>
              <a:rPr lang="en-GB" sz="3000" dirty="0"/>
              <a:t>Nottinghamshire and Derbyshire</a:t>
            </a:r>
          </a:p>
          <a:p>
            <a:pPr marL="457200" indent="-457200">
              <a:buFont typeface="Arial" panose="020B0604020202020204" pitchFamily="34" charset="0"/>
              <a:buChar char="•"/>
            </a:pPr>
            <a:r>
              <a:rPr lang="en-GB" sz="3000" dirty="0"/>
              <a:t>Leicestershire and Northamptonshire</a:t>
            </a:r>
          </a:p>
          <a:p>
            <a:pPr marL="457200" indent="-457200">
              <a:buFont typeface="Arial" panose="020B0604020202020204" pitchFamily="34" charset="0"/>
              <a:buChar char="•"/>
            </a:pPr>
            <a:r>
              <a:rPr lang="en-GB" sz="3000" dirty="0"/>
              <a:t>Lincolnshire and Rutland</a:t>
            </a:r>
          </a:p>
          <a:p>
            <a:endParaRPr lang="en-GB" sz="3000" dirty="0"/>
          </a:p>
        </p:txBody>
      </p:sp>
      <p:sp>
        <p:nvSpPr>
          <p:cNvPr id="3" name="Rectangle 2"/>
          <p:cNvSpPr/>
          <p:nvPr/>
        </p:nvSpPr>
        <p:spPr>
          <a:xfrm>
            <a:off x="630195" y="453865"/>
            <a:ext cx="11078674" cy="763094"/>
          </a:xfrm>
          <a:prstGeom prst="rect">
            <a:avLst/>
          </a:prstGeom>
        </p:spPr>
        <p:txBody>
          <a:bodyPr wrap="none">
            <a:spAutoFit/>
          </a:bodyPr>
          <a:lstStyle/>
          <a:p>
            <a:pPr>
              <a:lnSpc>
                <a:spcPct val="120000"/>
              </a:lnSpc>
            </a:pPr>
            <a:r>
              <a:rPr lang="en-GB" sz="4000" dirty="0">
                <a:solidFill>
                  <a:srgbClr val="199E7B"/>
                </a:solidFill>
              </a:rPr>
              <a:t>National Careers Service Geographical Delivery</a:t>
            </a:r>
          </a:p>
        </p:txBody>
      </p:sp>
    </p:spTree>
    <p:extLst>
      <p:ext uri="{BB962C8B-B14F-4D97-AF65-F5344CB8AC3E}">
        <p14:creationId xmlns:p14="http://schemas.microsoft.com/office/powerpoint/2010/main" val="206772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FC8B2-1447-CD43-8FF9-1E89081BECE5}"/>
              </a:ext>
            </a:extLst>
          </p:cNvPr>
          <p:cNvSpPr>
            <a:spLocks noGrp="1"/>
          </p:cNvSpPr>
          <p:nvPr>
            <p:ph type="body" sz="quarter" idx="10"/>
          </p:nvPr>
        </p:nvSpPr>
        <p:spPr>
          <a:xfrm>
            <a:off x="397938" y="1346180"/>
            <a:ext cx="10798797" cy="4832565"/>
          </a:xfrm>
        </p:spPr>
        <p:txBody>
          <a:bodyPr>
            <a:normAutofit/>
          </a:bodyPr>
          <a:lstStyle/>
          <a:p>
            <a:pPr algn="ctr"/>
            <a:r>
              <a:rPr lang="en-GB" sz="3600" b="1" dirty="0">
                <a:solidFill>
                  <a:srgbClr val="002060"/>
                </a:solidFill>
              </a:rPr>
              <a:t>Feedback from our Redundancy Support</a:t>
            </a:r>
          </a:p>
          <a:p>
            <a:endParaRPr lang="en-GB" sz="3000" i="1" dirty="0"/>
          </a:p>
          <a:p>
            <a:r>
              <a:rPr lang="en-GB" sz="2000" i="1" dirty="0">
                <a:solidFill>
                  <a:schemeClr val="accent1">
                    <a:lumMod val="90000"/>
                    <a:lumOff val="10000"/>
                  </a:schemeClr>
                </a:solidFill>
              </a:rPr>
              <a:t>“Your course is a life saver, to be honest being made redundant after 28 years I was truly sick and very depressed.</a:t>
            </a:r>
            <a:r>
              <a:rPr lang="en-GB" sz="2000" dirty="0">
                <a:solidFill>
                  <a:schemeClr val="accent1">
                    <a:lumMod val="90000"/>
                    <a:lumOff val="10000"/>
                  </a:schemeClr>
                </a:solidFill>
              </a:rPr>
              <a:t> </a:t>
            </a:r>
            <a:r>
              <a:rPr lang="en-GB" sz="2000" i="1" dirty="0">
                <a:solidFill>
                  <a:schemeClr val="accent1">
                    <a:lumMod val="90000"/>
                    <a:lumOff val="10000"/>
                  </a:schemeClr>
                </a:solidFill>
              </a:rPr>
              <a:t>After your course I felt reinvigorated and felt I got my life back most importantly I have a chance of getting work, </a:t>
            </a:r>
            <a:r>
              <a:rPr lang="en-GB" sz="2000" b="1" i="1" dirty="0">
                <a:solidFill>
                  <a:schemeClr val="accent1">
                    <a:lumMod val="90000"/>
                    <a:lumOff val="10000"/>
                  </a:schemeClr>
                </a:solidFill>
              </a:rPr>
              <a:t>thank you”</a:t>
            </a:r>
            <a:endParaRPr lang="en-GB" sz="2000" dirty="0">
              <a:solidFill>
                <a:schemeClr val="accent1">
                  <a:lumMod val="90000"/>
                  <a:lumOff val="10000"/>
                </a:schemeClr>
              </a:solidFill>
            </a:endParaRPr>
          </a:p>
          <a:p>
            <a:r>
              <a:rPr lang="en-GB" sz="1600" b="1" dirty="0">
                <a:solidFill>
                  <a:schemeClr val="accent1">
                    <a:lumMod val="90000"/>
                    <a:lumOff val="10000"/>
                  </a:schemeClr>
                </a:solidFill>
              </a:rPr>
              <a:t>Employee at XMA: July 2020</a:t>
            </a:r>
            <a:endParaRPr lang="en-GB"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97" y="324505"/>
            <a:ext cx="2864791" cy="107279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913E9AC-04DA-449D-AE4B-847E1872BD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sp>
        <p:nvSpPr>
          <p:cNvPr id="8" name="Rectangle 1"/>
          <p:cNvSpPr>
            <a:spLocks noChangeArrowheads="1"/>
          </p:cNvSpPr>
          <p:nvPr/>
        </p:nvSpPr>
        <p:spPr bwMode="auto">
          <a:xfrm>
            <a:off x="444591" y="3919630"/>
            <a:ext cx="10972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1" u="none" strike="noStrike" cap="none" normalizeH="0" baseline="0" dirty="0">
                <a:ln>
                  <a:noFill/>
                </a:ln>
                <a:solidFill>
                  <a:schemeClr val="accent1">
                    <a:lumMod val="90000"/>
                    <a:lumOff val="10000"/>
                  </a:schemeClr>
                </a:solidFill>
                <a:effectLst/>
                <a:ea typeface="Calibri" panose="020F0502020204030204" pitchFamily="34" charset="0"/>
              </a:rPr>
              <a:t>“May I personally thank your team for the service provided – as stated in the form you were all so personable and professional, responded very quickly to all requests, and the feedback from all those that attended was great” (and they are sometimes hard to please!)</a:t>
            </a:r>
            <a:endParaRPr kumimoji="0" lang="en-GB" altLang="en-US" sz="2000" b="0" i="1" u="none" strike="noStrike" cap="none" normalizeH="0" baseline="0" dirty="0">
              <a:ln>
                <a:noFill/>
              </a:ln>
              <a:solidFill>
                <a:schemeClr val="accent1">
                  <a:lumMod val="90000"/>
                  <a:lumOff val="1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1" u="none" strike="noStrike" cap="none" normalizeH="0" baseline="0" dirty="0">
                <a:ln>
                  <a:noFill/>
                </a:ln>
                <a:solidFill>
                  <a:schemeClr val="accent1">
                    <a:lumMod val="90000"/>
                    <a:lumOff val="10000"/>
                  </a:schemeClr>
                </a:solidFill>
                <a:effectLst/>
                <a:ea typeface="Calibri" panose="020F0502020204030204" pitchFamily="34" charset="0"/>
              </a:rPr>
              <a:t> </a:t>
            </a:r>
            <a:endParaRPr kumimoji="0" lang="en-GB" altLang="en-US" sz="2000" b="0" i="1" u="none" strike="noStrike" cap="none" normalizeH="0" baseline="0" dirty="0">
              <a:ln>
                <a:noFill/>
              </a:ln>
              <a:solidFill>
                <a:schemeClr val="accent1">
                  <a:lumMod val="90000"/>
                  <a:lumOff val="1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1" u="none" strike="noStrike" cap="none" normalizeH="0" baseline="0" dirty="0">
                <a:ln>
                  <a:noFill/>
                </a:ln>
                <a:solidFill>
                  <a:schemeClr val="accent1">
                    <a:lumMod val="90000"/>
                    <a:lumOff val="10000"/>
                  </a:schemeClr>
                </a:solidFill>
                <a:effectLst/>
                <a:ea typeface="Calibri" panose="020F0502020204030204" pitchFamily="34" charset="0"/>
              </a:rPr>
              <a:t>A fantastic offering to companies – especially given that it is free of charge.  I would thoroughly recommend you to others”</a:t>
            </a:r>
            <a:r>
              <a:rPr kumimoji="0" lang="en-GB" altLang="en-US" sz="2000" b="0" i="0" u="none" strike="noStrike" cap="none" normalizeH="0" baseline="0" dirty="0">
                <a:ln>
                  <a:noFill/>
                </a:ln>
                <a:solidFill>
                  <a:schemeClr val="accent1">
                    <a:lumMod val="90000"/>
                    <a:lumOff val="10000"/>
                  </a:schemeClr>
                </a:solidFill>
                <a:effectLst/>
                <a:ea typeface="Calibri" panose="020F0502020204030204" pitchFamily="34" charset="0"/>
              </a:rPr>
              <a:t>. </a:t>
            </a:r>
            <a:r>
              <a:rPr kumimoji="0" lang="en-GB" altLang="en-US" sz="1600" b="1" i="0" u="none" strike="noStrike" cap="none" normalizeH="0" baseline="0" dirty="0">
                <a:ln>
                  <a:noFill/>
                </a:ln>
                <a:solidFill>
                  <a:schemeClr val="accent1">
                    <a:lumMod val="90000"/>
                    <a:lumOff val="10000"/>
                  </a:schemeClr>
                </a:solidFill>
                <a:effectLst/>
                <a:ea typeface="Calibri" panose="020F0502020204030204" pitchFamily="34" charset="0"/>
              </a:rPr>
              <a:t>HR Partner</a:t>
            </a:r>
            <a:r>
              <a:rPr kumimoji="0" lang="en-GB" altLang="en-US" sz="1600" b="1" i="0" u="none" strike="noStrike" cap="none" normalizeH="0" dirty="0">
                <a:ln>
                  <a:noFill/>
                </a:ln>
                <a:solidFill>
                  <a:schemeClr val="accent1">
                    <a:lumMod val="90000"/>
                    <a:lumOff val="10000"/>
                  </a:schemeClr>
                </a:solidFill>
                <a:effectLst/>
                <a:ea typeface="Calibri" panose="020F0502020204030204" pitchFamily="34" charset="0"/>
              </a:rPr>
              <a:t> at </a:t>
            </a:r>
            <a:r>
              <a:rPr kumimoji="0" lang="en-GB" altLang="en-US" sz="1600" b="1" i="0" u="none" strike="noStrike" cap="none" normalizeH="0" baseline="0" dirty="0">
                <a:ln>
                  <a:noFill/>
                </a:ln>
                <a:solidFill>
                  <a:schemeClr val="accent1">
                    <a:lumMod val="90000"/>
                    <a:lumOff val="10000"/>
                  </a:schemeClr>
                </a:solidFill>
                <a:effectLst/>
                <a:ea typeface="Calibri" panose="020F0502020204030204" pitchFamily="34" charset="0"/>
              </a:rPr>
              <a:t>Hayward Tyler:</a:t>
            </a:r>
            <a:r>
              <a:rPr kumimoji="0" lang="en-GB" altLang="en-US" sz="2000" b="0" i="0" u="none" strike="noStrike" cap="none" normalizeH="0" dirty="0">
                <a:ln>
                  <a:noFill/>
                </a:ln>
                <a:solidFill>
                  <a:srgbClr val="1F497D"/>
                </a:solidFill>
                <a:effectLst/>
                <a:ea typeface="Calibri" panose="020F0502020204030204" pitchFamily="34" charset="0"/>
              </a:rPr>
              <a:t> </a:t>
            </a:r>
            <a:r>
              <a:rPr kumimoji="0" lang="en-GB" altLang="en-US" sz="1600" b="1" i="0" u="none" strike="noStrike" cap="none" normalizeH="0" dirty="0">
                <a:ln>
                  <a:noFill/>
                </a:ln>
                <a:solidFill>
                  <a:srgbClr val="1F497D"/>
                </a:solidFill>
                <a:effectLst/>
                <a:ea typeface="Calibri" panose="020F0502020204030204" pitchFamily="34" charset="0"/>
              </a:rPr>
              <a:t>Aug 2020</a:t>
            </a:r>
            <a:endParaRPr kumimoji="0" lang="en-GB" altLang="en-US"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1F497D"/>
                </a:solidFill>
                <a:effectLst/>
                <a:latin typeface="Arial" panose="020B0604020202020204" pitchFamily="34" charset="0"/>
                <a:ea typeface="Calibri" panose="020F0502020204030204" pitchFamily="34" charset="0"/>
              </a:rPr>
              <a:t> </a:t>
            </a:r>
            <a:endParaRPr kumimoji="0" lang="en-GB" altLang="en-US"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51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1121" y="386930"/>
            <a:ext cx="7004061" cy="1332467"/>
          </a:xfrm>
        </p:spPr>
        <p:txBody>
          <a:bodyPr/>
          <a:lstStyle/>
          <a:p>
            <a:r>
              <a:rPr lang="en-GB" sz="4800" cap="none" dirty="0">
                <a:solidFill>
                  <a:schemeClr val="bg1"/>
                </a:solidFill>
                <a:latin typeface="Calibri" panose="020F0502020204030204" pitchFamily="34" charset="0"/>
                <a:cs typeface="Calibri" panose="020F0502020204030204" pitchFamily="34" charset="0"/>
              </a:rPr>
              <a:t>What is the National Careers Service?</a:t>
            </a:r>
          </a:p>
        </p:txBody>
      </p:sp>
      <p:sp>
        <p:nvSpPr>
          <p:cNvPr id="3" name="Hexagon 2">
            <a:extLst>
              <a:ext uri="{FF2B5EF4-FFF2-40B4-BE49-F238E27FC236}">
                <a16:creationId xmlns:a16="http://schemas.microsoft.com/office/drawing/2014/main" id="{5ADE92B5-E17D-4E2D-A434-6775595785D8}"/>
              </a:ext>
            </a:extLst>
          </p:cNvPr>
          <p:cNvSpPr/>
          <p:nvPr/>
        </p:nvSpPr>
        <p:spPr>
          <a:xfrm>
            <a:off x="4573937" y="3521676"/>
            <a:ext cx="2380337" cy="2046508"/>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nvGrpSpPr>
          <p:cNvPr id="7" name="Group 6">
            <a:extLst>
              <a:ext uri="{FF2B5EF4-FFF2-40B4-BE49-F238E27FC236}">
                <a16:creationId xmlns:a16="http://schemas.microsoft.com/office/drawing/2014/main" id="{33057907-C5F6-4676-A002-F4315218C847}"/>
              </a:ext>
            </a:extLst>
          </p:cNvPr>
          <p:cNvGrpSpPr/>
          <p:nvPr/>
        </p:nvGrpSpPr>
        <p:grpSpPr>
          <a:xfrm>
            <a:off x="5560609" y="3644907"/>
            <a:ext cx="555444" cy="383558"/>
            <a:chOff x="5784851" y="3159126"/>
            <a:chExt cx="622300" cy="539750"/>
          </a:xfrm>
          <a:solidFill>
            <a:schemeClr val="bg1"/>
          </a:solidFill>
        </p:grpSpPr>
        <p:sp>
          <p:nvSpPr>
            <p:cNvPr id="8" name="Freeform 133">
              <a:extLst>
                <a:ext uri="{FF2B5EF4-FFF2-40B4-BE49-F238E27FC236}">
                  <a16:creationId xmlns:a16="http://schemas.microsoft.com/office/drawing/2014/main" id="{B887E2AB-9BB5-4031-AFAC-6E7267BA0FA8}"/>
                </a:ext>
              </a:extLst>
            </p:cNvPr>
            <p:cNvSpPr>
              <a:spLocks noEditPoints="1"/>
            </p:cNvSpPr>
            <p:nvPr/>
          </p:nvSpPr>
          <p:spPr bwMode="auto">
            <a:xfrm>
              <a:off x="6126163" y="3159126"/>
              <a:ext cx="280988" cy="144463"/>
            </a:xfrm>
            <a:custGeom>
              <a:avLst/>
              <a:gdLst>
                <a:gd name="T0" fmla="*/ 381 w 885"/>
                <a:gd name="T1" fmla="*/ 100 h 456"/>
                <a:gd name="T2" fmla="*/ 275 w 885"/>
                <a:gd name="T3" fmla="*/ 116 h 456"/>
                <a:gd name="T4" fmla="*/ 191 w 885"/>
                <a:gd name="T5" fmla="*/ 143 h 456"/>
                <a:gd name="T6" fmla="*/ 132 w 885"/>
                <a:gd name="T7" fmla="*/ 177 h 456"/>
                <a:gd name="T8" fmla="*/ 102 w 885"/>
                <a:gd name="T9" fmla="*/ 212 h 456"/>
                <a:gd name="T10" fmla="*/ 102 w 885"/>
                <a:gd name="T11" fmla="*/ 244 h 456"/>
                <a:gd name="T12" fmla="*/ 132 w 885"/>
                <a:gd name="T13" fmla="*/ 281 h 456"/>
                <a:gd name="T14" fmla="*/ 191 w 885"/>
                <a:gd name="T15" fmla="*/ 313 h 456"/>
                <a:gd name="T16" fmla="*/ 275 w 885"/>
                <a:gd name="T17" fmla="*/ 341 h 456"/>
                <a:gd name="T18" fmla="*/ 381 w 885"/>
                <a:gd name="T19" fmla="*/ 357 h 456"/>
                <a:gd name="T20" fmla="*/ 503 w 885"/>
                <a:gd name="T21" fmla="*/ 357 h 456"/>
                <a:gd name="T22" fmla="*/ 610 w 885"/>
                <a:gd name="T23" fmla="*/ 341 h 456"/>
                <a:gd name="T24" fmla="*/ 694 w 885"/>
                <a:gd name="T25" fmla="*/ 313 h 456"/>
                <a:gd name="T26" fmla="*/ 752 w 885"/>
                <a:gd name="T27" fmla="*/ 281 h 456"/>
                <a:gd name="T28" fmla="*/ 784 w 885"/>
                <a:gd name="T29" fmla="*/ 244 h 456"/>
                <a:gd name="T30" fmla="*/ 784 w 885"/>
                <a:gd name="T31" fmla="*/ 212 h 456"/>
                <a:gd name="T32" fmla="*/ 752 w 885"/>
                <a:gd name="T33" fmla="*/ 177 h 456"/>
                <a:gd name="T34" fmla="*/ 694 w 885"/>
                <a:gd name="T35" fmla="*/ 143 h 456"/>
                <a:gd name="T36" fmla="*/ 610 w 885"/>
                <a:gd name="T37" fmla="*/ 116 h 456"/>
                <a:gd name="T38" fmla="*/ 503 w 885"/>
                <a:gd name="T39" fmla="*/ 100 h 456"/>
                <a:gd name="T40" fmla="*/ 443 w 885"/>
                <a:gd name="T41" fmla="*/ 0 h 456"/>
                <a:gd name="T42" fmla="*/ 563 w 885"/>
                <a:gd name="T43" fmla="*/ 7 h 456"/>
                <a:gd name="T44" fmla="*/ 669 w 885"/>
                <a:gd name="T45" fmla="*/ 30 h 456"/>
                <a:gd name="T46" fmla="*/ 758 w 885"/>
                <a:gd name="T47" fmla="*/ 65 h 456"/>
                <a:gd name="T48" fmla="*/ 826 w 885"/>
                <a:gd name="T49" fmla="*/ 111 h 456"/>
                <a:gd name="T50" fmla="*/ 870 w 885"/>
                <a:gd name="T51" fmla="*/ 166 h 456"/>
                <a:gd name="T52" fmla="*/ 885 w 885"/>
                <a:gd name="T53" fmla="*/ 227 h 456"/>
                <a:gd name="T54" fmla="*/ 870 w 885"/>
                <a:gd name="T55" fmla="*/ 290 h 456"/>
                <a:gd name="T56" fmla="*/ 826 w 885"/>
                <a:gd name="T57" fmla="*/ 345 h 456"/>
                <a:gd name="T58" fmla="*/ 758 w 885"/>
                <a:gd name="T59" fmla="*/ 391 h 456"/>
                <a:gd name="T60" fmla="*/ 669 w 885"/>
                <a:gd name="T61" fmla="*/ 426 h 456"/>
                <a:gd name="T62" fmla="*/ 563 w 885"/>
                <a:gd name="T63" fmla="*/ 449 h 456"/>
                <a:gd name="T64" fmla="*/ 443 w 885"/>
                <a:gd name="T65" fmla="*/ 456 h 456"/>
                <a:gd name="T66" fmla="*/ 322 w 885"/>
                <a:gd name="T67" fmla="*/ 449 h 456"/>
                <a:gd name="T68" fmla="*/ 216 w 885"/>
                <a:gd name="T69" fmla="*/ 426 h 456"/>
                <a:gd name="T70" fmla="*/ 126 w 885"/>
                <a:gd name="T71" fmla="*/ 391 h 456"/>
                <a:gd name="T72" fmla="*/ 58 w 885"/>
                <a:gd name="T73" fmla="*/ 345 h 456"/>
                <a:gd name="T74" fmla="*/ 15 w 885"/>
                <a:gd name="T75" fmla="*/ 290 h 456"/>
                <a:gd name="T76" fmla="*/ 0 w 885"/>
                <a:gd name="T77" fmla="*/ 227 h 456"/>
                <a:gd name="T78" fmla="*/ 15 w 885"/>
                <a:gd name="T79" fmla="*/ 166 h 456"/>
                <a:gd name="T80" fmla="*/ 58 w 885"/>
                <a:gd name="T81" fmla="*/ 111 h 456"/>
                <a:gd name="T82" fmla="*/ 126 w 885"/>
                <a:gd name="T83" fmla="*/ 65 h 456"/>
                <a:gd name="T84" fmla="*/ 216 w 885"/>
                <a:gd name="T85" fmla="*/ 30 h 456"/>
                <a:gd name="T86" fmla="*/ 322 w 885"/>
                <a:gd name="T87" fmla="*/ 7 h 456"/>
                <a:gd name="T88" fmla="*/ 443 w 885"/>
                <a:gd name="T8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5" h="456">
                  <a:moveTo>
                    <a:pt x="443" y="98"/>
                  </a:moveTo>
                  <a:lnTo>
                    <a:pt x="381" y="100"/>
                  </a:lnTo>
                  <a:lnTo>
                    <a:pt x="326" y="106"/>
                  </a:lnTo>
                  <a:lnTo>
                    <a:pt x="275" y="116"/>
                  </a:lnTo>
                  <a:lnTo>
                    <a:pt x="230" y="128"/>
                  </a:lnTo>
                  <a:lnTo>
                    <a:pt x="191" y="143"/>
                  </a:lnTo>
                  <a:lnTo>
                    <a:pt x="159" y="160"/>
                  </a:lnTo>
                  <a:lnTo>
                    <a:pt x="132" y="177"/>
                  </a:lnTo>
                  <a:lnTo>
                    <a:pt x="114" y="195"/>
                  </a:lnTo>
                  <a:lnTo>
                    <a:pt x="102" y="212"/>
                  </a:lnTo>
                  <a:lnTo>
                    <a:pt x="98" y="229"/>
                  </a:lnTo>
                  <a:lnTo>
                    <a:pt x="102" y="244"/>
                  </a:lnTo>
                  <a:lnTo>
                    <a:pt x="114" y="262"/>
                  </a:lnTo>
                  <a:lnTo>
                    <a:pt x="132" y="281"/>
                  </a:lnTo>
                  <a:lnTo>
                    <a:pt x="159" y="297"/>
                  </a:lnTo>
                  <a:lnTo>
                    <a:pt x="191" y="313"/>
                  </a:lnTo>
                  <a:lnTo>
                    <a:pt x="230" y="328"/>
                  </a:lnTo>
                  <a:lnTo>
                    <a:pt x="275" y="341"/>
                  </a:lnTo>
                  <a:lnTo>
                    <a:pt x="326" y="351"/>
                  </a:lnTo>
                  <a:lnTo>
                    <a:pt x="381" y="357"/>
                  </a:lnTo>
                  <a:lnTo>
                    <a:pt x="443" y="359"/>
                  </a:lnTo>
                  <a:lnTo>
                    <a:pt x="503" y="357"/>
                  </a:lnTo>
                  <a:lnTo>
                    <a:pt x="559" y="351"/>
                  </a:lnTo>
                  <a:lnTo>
                    <a:pt x="610" y="341"/>
                  </a:lnTo>
                  <a:lnTo>
                    <a:pt x="654" y="328"/>
                  </a:lnTo>
                  <a:lnTo>
                    <a:pt x="694" y="313"/>
                  </a:lnTo>
                  <a:lnTo>
                    <a:pt x="727" y="297"/>
                  </a:lnTo>
                  <a:lnTo>
                    <a:pt x="752" y="281"/>
                  </a:lnTo>
                  <a:lnTo>
                    <a:pt x="772" y="262"/>
                  </a:lnTo>
                  <a:lnTo>
                    <a:pt x="784" y="244"/>
                  </a:lnTo>
                  <a:lnTo>
                    <a:pt x="787" y="229"/>
                  </a:lnTo>
                  <a:lnTo>
                    <a:pt x="784" y="212"/>
                  </a:lnTo>
                  <a:lnTo>
                    <a:pt x="772" y="195"/>
                  </a:lnTo>
                  <a:lnTo>
                    <a:pt x="752" y="177"/>
                  </a:lnTo>
                  <a:lnTo>
                    <a:pt x="727" y="160"/>
                  </a:lnTo>
                  <a:lnTo>
                    <a:pt x="694" y="143"/>
                  </a:lnTo>
                  <a:lnTo>
                    <a:pt x="654" y="128"/>
                  </a:lnTo>
                  <a:lnTo>
                    <a:pt x="610" y="116"/>
                  </a:lnTo>
                  <a:lnTo>
                    <a:pt x="559" y="106"/>
                  </a:lnTo>
                  <a:lnTo>
                    <a:pt x="503" y="100"/>
                  </a:lnTo>
                  <a:lnTo>
                    <a:pt x="443" y="98"/>
                  </a:lnTo>
                  <a:close/>
                  <a:moveTo>
                    <a:pt x="443" y="0"/>
                  </a:moveTo>
                  <a:lnTo>
                    <a:pt x="505" y="1"/>
                  </a:lnTo>
                  <a:lnTo>
                    <a:pt x="563" y="7"/>
                  </a:lnTo>
                  <a:lnTo>
                    <a:pt x="618" y="17"/>
                  </a:lnTo>
                  <a:lnTo>
                    <a:pt x="669" y="30"/>
                  </a:lnTo>
                  <a:lnTo>
                    <a:pt x="716" y="46"/>
                  </a:lnTo>
                  <a:lnTo>
                    <a:pt x="758" y="65"/>
                  </a:lnTo>
                  <a:lnTo>
                    <a:pt x="795" y="87"/>
                  </a:lnTo>
                  <a:lnTo>
                    <a:pt x="826" y="111"/>
                  </a:lnTo>
                  <a:lnTo>
                    <a:pt x="852" y="137"/>
                  </a:lnTo>
                  <a:lnTo>
                    <a:pt x="870" y="166"/>
                  </a:lnTo>
                  <a:lnTo>
                    <a:pt x="881" y="196"/>
                  </a:lnTo>
                  <a:lnTo>
                    <a:pt x="885" y="227"/>
                  </a:lnTo>
                  <a:lnTo>
                    <a:pt x="881" y="260"/>
                  </a:lnTo>
                  <a:lnTo>
                    <a:pt x="870" y="290"/>
                  </a:lnTo>
                  <a:lnTo>
                    <a:pt x="852" y="318"/>
                  </a:lnTo>
                  <a:lnTo>
                    <a:pt x="826" y="345"/>
                  </a:lnTo>
                  <a:lnTo>
                    <a:pt x="795" y="369"/>
                  </a:lnTo>
                  <a:lnTo>
                    <a:pt x="758" y="391"/>
                  </a:lnTo>
                  <a:lnTo>
                    <a:pt x="716" y="410"/>
                  </a:lnTo>
                  <a:lnTo>
                    <a:pt x="669" y="426"/>
                  </a:lnTo>
                  <a:lnTo>
                    <a:pt x="618" y="439"/>
                  </a:lnTo>
                  <a:lnTo>
                    <a:pt x="563" y="449"/>
                  </a:lnTo>
                  <a:lnTo>
                    <a:pt x="505" y="455"/>
                  </a:lnTo>
                  <a:lnTo>
                    <a:pt x="443" y="456"/>
                  </a:lnTo>
                  <a:lnTo>
                    <a:pt x="381" y="455"/>
                  </a:lnTo>
                  <a:lnTo>
                    <a:pt x="322" y="449"/>
                  </a:lnTo>
                  <a:lnTo>
                    <a:pt x="266" y="439"/>
                  </a:lnTo>
                  <a:lnTo>
                    <a:pt x="216" y="426"/>
                  </a:lnTo>
                  <a:lnTo>
                    <a:pt x="168" y="410"/>
                  </a:lnTo>
                  <a:lnTo>
                    <a:pt x="126" y="391"/>
                  </a:lnTo>
                  <a:lnTo>
                    <a:pt x="90" y="369"/>
                  </a:lnTo>
                  <a:lnTo>
                    <a:pt x="58" y="345"/>
                  </a:lnTo>
                  <a:lnTo>
                    <a:pt x="34" y="318"/>
                  </a:lnTo>
                  <a:lnTo>
                    <a:pt x="15" y="290"/>
                  </a:lnTo>
                  <a:lnTo>
                    <a:pt x="4" y="260"/>
                  </a:lnTo>
                  <a:lnTo>
                    <a:pt x="0" y="227"/>
                  </a:lnTo>
                  <a:lnTo>
                    <a:pt x="4" y="196"/>
                  </a:lnTo>
                  <a:lnTo>
                    <a:pt x="15" y="166"/>
                  </a:lnTo>
                  <a:lnTo>
                    <a:pt x="34" y="137"/>
                  </a:lnTo>
                  <a:lnTo>
                    <a:pt x="58" y="111"/>
                  </a:lnTo>
                  <a:lnTo>
                    <a:pt x="90" y="87"/>
                  </a:lnTo>
                  <a:lnTo>
                    <a:pt x="126" y="65"/>
                  </a:lnTo>
                  <a:lnTo>
                    <a:pt x="168" y="46"/>
                  </a:lnTo>
                  <a:lnTo>
                    <a:pt x="216" y="30"/>
                  </a:lnTo>
                  <a:lnTo>
                    <a:pt x="266" y="17"/>
                  </a:lnTo>
                  <a:lnTo>
                    <a:pt x="322" y="7"/>
                  </a:lnTo>
                  <a:lnTo>
                    <a:pt x="381" y="1"/>
                  </a:lnTo>
                  <a:lnTo>
                    <a:pt x="4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9" name="Freeform 134">
              <a:extLst>
                <a:ext uri="{FF2B5EF4-FFF2-40B4-BE49-F238E27FC236}">
                  <a16:creationId xmlns:a16="http://schemas.microsoft.com/office/drawing/2014/main" id="{A78FDD78-EFEE-4784-8B6F-2B83B6F7E14F}"/>
                </a:ext>
              </a:extLst>
            </p:cNvPr>
            <p:cNvSpPr>
              <a:spLocks/>
            </p:cNvSpPr>
            <p:nvPr/>
          </p:nvSpPr>
          <p:spPr bwMode="auto">
            <a:xfrm>
              <a:off x="6129338" y="3303588"/>
              <a:ext cx="276225" cy="79375"/>
            </a:xfrm>
            <a:custGeom>
              <a:avLst/>
              <a:gdLst>
                <a:gd name="T0" fmla="*/ 823 w 872"/>
                <a:gd name="T1" fmla="*/ 0 h 248"/>
                <a:gd name="T2" fmla="*/ 839 w 872"/>
                <a:gd name="T3" fmla="*/ 4 h 248"/>
                <a:gd name="T4" fmla="*/ 852 w 872"/>
                <a:gd name="T5" fmla="*/ 11 h 248"/>
                <a:gd name="T6" fmla="*/ 863 w 872"/>
                <a:gd name="T7" fmla="*/ 23 h 248"/>
                <a:gd name="T8" fmla="*/ 869 w 872"/>
                <a:gd name="T9" fmla="*/ 36 h 248"/>
                <a:gd name="T10" fmla="*/ 872 w 872"/>
                <a:gd name="T11" fmla="*/ 51 h 248"/>
                <a:gd name="T12" fmla="*/ 868 w 872"/>
                <a:gd name="T13" fmla="*/ 65 h 248"/>
                <a:gd name="T14" fmla="*/ 855 w 872"/>
                <a:gd name="T15" fmla="*/ 93 h 248"/>
                <a:gd name="T16" fmla="*/ 836 w 872"/>
                <a:gd name="T17" fmla="*/ 119 h 248"/>
                <a:gd name="T18" fmla="*/ 812 w 872"/>
                <a:gd name="T19" fmla="*/ 143 h 248"/>
                <a:gd name="T20" fmla="*/ 782 w 872"/>
                <a:gd name="T21" fmla="*/ 164 h 248"/>
                <a:gd name="T22" fmla="*/ 747 w 872"/>
                <a:gd name="T23" fmla="*/ 184 h 248"/>
                <a:gd name="T24" fmla="*/ 707 w 872"/>
                <a:gd name="T25" fmla="*/ 202 h 248"/>
                <a:gd name="T26" fmla="*/ 659 w 872"/>
                <a:gd name="T27" fmla="*/ 218 h 248"/>
                <a:gd name="T28" fmla="*/ 607 w 872"/>
                <a:gd name="T29" fmla="*/ 231 h 248"/>
                <a:gd name="T30" fmla="*/ 551 w 872"/>
                <a:gd name="T31" fmla="*/ 241 h 248"/>
                <a:gd name="T32" fmla="*/ 493 w 872"/>
                <a:gd name="T33" fmla="*/ 245 h 248"/>
                <a:gd name="T34" fmla="*/ 434 w 872"/>
                <a:gd name="T35" fmla="*/ 248 h 248"/>
                <a:gd name="T36" fmla="*/ 372 w 872"/>
                <a:gd name="T37" fmla="*/ 245 h 248"/>
                <a:gd name="T38" fmla="*/ 313 w 872"/>
                <a:gd name="T39" fmla="*/ 239 h 248"/>
                <a:gd name="T40" fmla="*/ 257 w 872"/>
                <a:gd name="T41" fmla="*/ 231 h 248"/>
                <a:gd name="T42" fmla="*/ 207 w 872"/>
                <a:gd name="T43" fmla="*/ 218 h 248"/>
                <a:gd name="T44" fmla="*/ 158 w 872"/>
                <a:gd name="T45" fmla="*/ 201 h 248"/>
                <a:gd name="T46" fmla="*/ 116 w 872"/>
                <a:gd name="T47" fmla="*/ 181 h 248"/>
                <a:gd name="T48" fmla="*/ 78 w 872"/>
                <a:gd name="T49" fmla="*/ 160 h 248"/>
                <a:gd name="T50" fmla="*/ 47 w 872"/>
                <a:gd name="T51" fmla="*/ 135 h 248"/>
                <a:gd name="T52" fmla="*/ 23 w 872"/>
                <a:gd name="T53" fmla="*/ 108 h 248"/>
                <a:gd name="T54" fmla="*/ 5 w 872"/>
                <a:gd name="T55" fmla="*/ 79 h 248"/>
                <a:gd name="T56" fmla="*/ 0 w 872"/>
                <a:gd name="T57" fmla="*/ 63 h 248"/>
                <a:gd name="T58" fmla="*/ 1 w 872"/>
                <a:gd name="T59" fmla="*/ 48 h 248"/>
                <a:gd name="T60" fmla="*/ 6 w 872"/>
                <a:gd name="T61" fmla="*/ 34 h 248"/>
                <a:gd name="T62" fmla="*/ 15 w 872"/>
                <a:gd name="T63" fmla="*/ 22 h 248"/>
                <a:gd name="T64" fmla="*/ 28 w 872"/>
                <a:gd name="T65" fmla="*/ 13 h 248"/>
                <a:gd name="T66" fmla="*/ 43 w 872"/>
                <a:gd name="T67" fmla="*/ 9 h 248"/>
                <a:gd name="T68" fmla="*/ 58 w 872"/>
                <a:gd name="T69" fmla="*/ 10 h 248"/>
                <a:gd name="T70" fmla="*/ 72 w 872"/>
                <a:gd name="T71" fmla="*/ 15 h 248"/>
                <a:gd name="T72" fmla="*/ 84 w 872"/>
                <a:gd name="T73" fmla="*/ 24 h 248"/>
                <a:gd name="T74" fmla="*/ 93 w 872"/>
                <a:gd name="T75" fmla="*/ 36 h 248"/>
                <a:gd name="T76" fmla="*/ 106 w 872"/>
                <a:gd name="T77" fmla="*/ 56 h 248"/>
                <a:gd name="T78" fmla="*/ 126 w 872"/>
                <a:gd name="T79" fmla="*/ 74 h 248"/>
                <a:gd name="T80" fmla="*/ 153 w 872"/>
                <a:gd name="T81" fmla="*/ 91 h 248"/>
                <a:gd name="T82" fmla="*/ 187 w 872"/>
                <a:gd name="T83" fmla="*/ 106 h 248"/>
                <a:gd name="T84" fmla="*/ 226 w 872"/>
                <a:gd name="T85" fmla="*/ 121 h 248"/>
                <a:gd name="T86" fmla="*/ 272 w 872"/>
                <a:gd name="T87" fmla="*/ 133 h 248"/>
                <a:gd name="T88" fmla="*/ 321 w 872"/>
                <a:gd name="T89" fmla="*/ 143 h 248"/>
                <a:gd name="T90" fmla="*/ 376 w 872"/>
                <a:gd name="T91" fmla="*/ 148 h 248"/>
                <a:gd name="T92" fmla="*/ 434 w 872"/>
                <a:gd name="T93" fmla="*/ 150 h 248"/>
                <a:gd name="T94" fmla="*/ 493 w 872"/>
                <a:gd name="T95" fmla="*/ 148 h 248"/>
                <a:gd name="T96" fmla="*/ 549 w 872"/>
                <a:gd name="T97" fmla="*/ 142 h 248"/>
                <a:gd name="T98" fmla="*/ 601 w 872"/>
                <a:gd name="T99" fmla="*/ 132 h 248"/>
                <a:gd name="T100" fmla="*/ 645 w 872"/>
                <a:gd name="T101" fmla="*/ 120 h 248"/>
                <a:gd name="T102" fmla="*/ 685 w 872"/>
                <a:gd name="T103" fmla="*/ 105 h 248"/>
                <a:gd name="T104" fmla="*/ 719 w 872"/>
                <a:gd name="T105" fmla="*/ 88 h 248"/>
                <a:gd name="T106" fmla="*/ 746 w 872"/>
                <a:gd name="T107" fmla="*/ 70 h 248"/>
                <a:gd name="T108" fmla="*/ 765 w 872"/>
                <a:gd name="T109" fmla="*/ 52 h 248"/>
                <a:gd name="T110" fmla="*/ 776 w 872"/>
                <a:gd name="T111" fmla="*/ 33 h 248"/>
                <a:gd name="T112" fmla="*/ 784 w 872"/>
                <a:gd name="T113" fmla="*/ 19 h 248"/>
                <a:gd name="T114" fmla="*/ 795 w 872"/>
                <a:gd name="T115" fmla="*/ 9 h 248"/>
                <a:gd name="T116" fmla="*/ 809 w 872"/>
                <a:gd name="T117" fmla="*/ 2 h 248"/>
                <a:gd name="T118" fmla="*/ 823 w 872"/>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8">
                  <a:moveTo>
                    <a:pt x="823" y="0"/>
                  </a:moveTo>
                  <a:lnTo>
                    <a:pt x="839" y="4"/>
                  </a:lnTo>
                  <a:lnTo>
                    <a:pt x="852" y="11"/>
                  </a:lnTo>
                  <a:lnTo>
                    <a:pt x="863" y="23"/>
                  </a:lnTo>
                  <a:lnTo>
                    <a:pt x="869" y="36"/>
                  </a:lnTo>
                  <a:lnTo>
                    <a:pt x="872" y="51"/>
                  </a:lnTo>
                  <a:lnTo>
                    <a:pt x="868" y="65"/>
                  </a:lnTo>
                  <a:lnTo>
                    <a:pt x="855" y="93"/>
                  </a:lnTo>
                  <a:lnTo>
                    <a:pt x="836" y="119"/>
                  </a:lnTo>
                  <a:lnTo>
                    <a:pt x="812" y="143"/>
                  </a:lnTo>
                  <a:lnTo>
                    <a:pt x="782" y="164"/>
                  </a:lnTo>
                  <a:lnTo>
                    <a:pt x="747" y="184"/>
                  </a:lnTo>
                  <a:lnTo>
                    <a:pt x="707" y="202"/>
                  </a:lnTo>
                  <a:lnTo>
                    <a:pt x="659" y="218"/>
                  </a:lnTo>
                  <a:lnTo>
                    <a:pt x="607" y="231"/>
                  </a:lnTo>
                  <a:lnTo>
                    <a:pt x="551" y="241"/>
                  </a:lnTo>
                  <a:lnTo>
                    <a:pt x="493" y="245"/>
                  </a:lnTo>
                  <a:lnTo>
                    <a:pt x="434" y="248"/>
                  </a:lnTo>
                  <a:lnTo>
                    <a:pt x="372" y="245"/>
                  </a:lnTo>
                  <a:lnTo>
                    <a:pt x="313" y="239"/>
                  </a:lnTo>
                  <a:lnTo>
                    <a:pt x="257" y="231"/>
                  </a:lnTo>
                  <a:lnTo>
                    <a:pt x="207" y="218"/>
                  </a:lnTo>
                  <a:lnTo>
                    <a:pt x="158" y="201"/>
                  </a:lnTo>
                  <a:lnTo>
                    <a:pt x="116" y="181"/>
                  </a:lnTo>
                  <a:lnTo>
                    <a:pt x="78" y="160"/>
                  </a:lnTo>
                  <a:lnTo>
                    <a:pt x="47" y="135"/>
                  </a:lnTo>
                  <a:lnTo>
                    <a:pt x="23" y="108"/>
                  </a:lnTo>
                  <a:lnTo>
                    <a:pt x="5" y="79"/>
                  </a:lnTo>
                  <a:lnTo>
                    <a:pt x="0" y="63"/>
                  </a:lnTo>
                  <a:lnTo>
                    <a:pt x="1" y="48"/>
                  </a:lnTo>
                  <a:lnTo>
                    <a:pt x="6" y="34"/>
                  </a:lnTo>
                  <a:lnTo>
                    <a:pt x="15" y="22"/>
                  </a:lnTo>
                  <a:lnTo>
                    <a:pt x="28" y="13"/>
                  </a:lnTo>
                  <a:lnTo>
                    <a:pt x="43" y="9"/>
                  </a:lnTo>
                  <a:lnTo>
                    <a:pt x="58" y="10"/>
                  </a:lnTo>
                  <a:lnTo>
                    <a:pt x="72" y="15"/>
                  </a:lnTo>
                  <a:lnTo>
                    <a:pt x="84" y="24"/>
                  </a:lnTo>
                  <a:lnTo>
                    <a:pt x="93" y="36"/>
                  </a:lnTo>
                  <a:lnTo>
                    <a:pt x="106" y="56"/>
                  </a:lnTo>
                  <a:lnTo>
                    <a:pt x="126" y="74"/>
                  </a:lnTo>
                  <a:lnTo>
                    <a:pt x="153" y="91"/>
                  </a:lnTo>
                  <a:lnTo>
                    <a:pt x="187" y="106"/>
                  </a:lnTo>
                  <a:lnTo>
                    <a:pt x="226" y="121"/>
                  </a:lnTo>
                  <a:lnTo>
                    <a:pt x="272" y="133"/>
                  </a:lnTo>
                  <a:lnTo>
                    <a:pt x="321" y="143"/>
                  </a:lnTo>
                  <a:lnTo>
                    <a:pt x="376" y="148"/>
                  </a:lnTo>
                  <a:lnTo>
                    <a:pt x="434" y="150"/>
                  </a:lnTo>
                  <a:lnTo>
                    <a:pt x="493" y="148"/>
                  </a:lnTo>
                  <a:lnTo>
                    <a:pt x="549" y="142"/>
                  </a:lnTo>
                  <a:lnTo>
                    <a:pt x="601" y="132"/>
                  </a:lnTo>
                  <a:lnTo>
                    <a:pt x="645" y="120"/>
                  </a:lnTo>
                  <a:lnTo>
                    <a:pt x="685" y="105"/>
                  </a:lnTo>
                  <a:lnTo>
                    <a:pt x="719" y="88"/>
                  </a:lnTo>
                  <a:lnTo>
                    <a:pt x="746" y="70"/>
                  </a:lnTo>
                  <a:lnTo>
                    <a:pt x="765" y="52"/>
                  </a:lnTo>
                  <a:lnTo>
                    <a:pt x="776" y="33"/>
                  </a:lnTo>
                  <a:lnTo>
                    <a:pt x="784" y="19"/>
                  </a:lnTo>
                  <a:lnTo>
                    <a:pt x="795" y="9"/>
                  </a:lnTo>
                  <a:lnTo>
                    <a:pt x="809" y="2"/>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10" name="Freeform 135">
              <a:extLst>
                <a:ext uri="{FF2B5EF4-FFF2-40B4-BE49-F238E27FC236}">
                  <a16:creationId xmlns:a16="http://schemas.microsoft.com/office/drawing/2014/main" id="{AF2121CD-C4EC-44B8-9947-28A8798C93D5}"/>
                </a:ext>
              </a:extLst>
            </p:cNvPr>
            <p:cNvSpPr>
              <a:spLocks/>
            </p:cNvSpPr>
            <p:nvPr/>
          </p:nvSpPr>
          <p:spPr bwMode="auto">
            <a:xfrm>
              <a:off x="6129338" y="3382963"/>
              <a:ext cx="276225" cy="79375"/>
            </a:xfrm>
            <a:custGeom>
              <a:avLst/>
              <a:gdLst>
                <a:gd name="T0" fmla="*/ 823 w 872"/>
                <a:gd name="T1" fmla="*/ 0 h 247"/>
                <a:gd name="T2" fmla="*/ 839 w 872"/>
                <a:gd name="T3" fmla="*/ 3 h 247"/>
                <a:gd name="T4" fmla="*/ 852 w 872"/>
                <a:gd name="T5" fmla="*/ 10 h 247"/>
                <a:gd name="T6" fmla="*/ 863 w 872"/>
                <a:gd name="T7" fmla="*/ 22 h 247"/>
                <a:gd name="T8" fmla="*/ 869 w 872"/>
                <a:gd name="T9" fmla="*/ 35 h 247"/>
                <a:gd name="T10" fmla="*/ 872 w 872"/>
                <a:gd name="T11" fmla="*/ 50 h 247"/>
                <a:gd name="T12" fmla="*/ 868 w 872"/>
                <a:gd name="T13" fmla="*/ 66 h 247"/>
                <a:gd name="T14" fmla="*/ 855 w 872"/>
                <a:gd name="T15" fmla="*/ 92 h 247"/>
                <a:gd name="T16" fmla="*/ 836 w 872"/>
                <a:gd name="T17" fmla="*/ 118 h 247"/>
                <a:gd name="T18" fmla="*/ 812 w 872"/>
                <a:gd name="T19" fmla="*/ 142 h 247"/>
                <a:gd name="T20" fmla="*/ 782 w 872"/>
                <a:gd name="T21" fmla="*/ 164 h 247"/>
                <a:gd name="T22" fmla="*/ 747 w 872"/>
                <a:gd name="T23" fmla="*/ 183 h 247"/>
                <a:gd name="T24" fmla="*/ 707 w 872"/>
                <a:gd name="T25" fmla="*/ 201 h 247"/>
                <a:gd name="T26" fmla="*/ 659 w 872"/>
                <a:gd name="T27" fmla="*/ 217 h 247"/>
                <a:gd name="T28" fmla="*/ 607 w 872"/>
                <a:gd name="T29" fmla="*/ 230 h 247"/>
                <a:gd name="T30" fmla="*/ 551 w 872"/>
                <a:gd name="T31" fmla="*/ 240 h 247"/>
                <a:gd name="T32" fmla="*/ 493 w 872"/>
                <a:gd name="T33" fmla="*/ 245 h 247"/>
                <a:gd name="T34" fmla="*/ 434 w 872"/>
                <a:gd name="T35" fmla="*/ 247 h 247"/>
                <a:gd name="T36" fmla="*/ 372 w 872"/>
                <a:gd name="T37" fmla="*/ 245 h 247"/>
                <a:gd name="T38" fmla="*/ 313 w 872"/>
                <a:gd name="T39" fmla="*/ 240 h 247"/>
                <a:gd name="T40" fmla="*/ 257 w 872"/>
                <a:gd name="T41" fmla="*/ 230 h 247"/>
                <a:gd name="T42" fmla="*/ 207 w 872"/>
                <a:gd name="T43" fmla="*/ 217 h 247"/>
                <a:gd name="T44" fmla="*/ 158 w 872"/>
                <a:gd name="T45" fmla="*/ 200 h 247"/>
                <a:gd name="T46" fmla="*/ 116 w 872"/>
                <a:gd name="T47" fmla="*/ 180 h 247"/>
                <a:gd name="T48" fmla="*/ 78 w 872"/>
                <a:gd name="T49" fmla="*/ 159 h 247"/>
                <a:gd name="T50" fmla="*/ 47 w 872"/>
                <a:gd name="T51" fmla="*/ 135 h 247"/>
                <a:gd name="T52" fmla="*/ 23 w 872"/>
                <a:gd name="T53" fmla="*/ 107 h 247"/>
                <a:gd name="T54" fmla="*/ 5 w 872"/>
                <a:gd name="T55" fmla="*/ 78 h 247"/>
                <a:gd name="T56" fmla="*/ 0 w 872"/>
                <a:gd name="T57" fmla="*/ 62 h 247"/>
                <a:gd name="T58" fmla="*/ 1 w 872"/>
                <a:gd name="T59" fmla="*/ 47 h 247"/>
                <a:gd name="T60" fmla="*/ 6 w 872"/>
                <a:gd name="T61" fmla="*/ 33 h 247"/>
                <a:gd name="T62" fmla="*/ 15 w 872"/>
                <a:gd name="T63" fmla="*/ 21 h 247"/>
                <a:gd name="T64" fmla="*/ 28 w 872"/>
                <a:gd name="T65" fmla="*/ 12 h 247"/>
                <a:gd name="T66" fmla="*/ 43 w 872"/>
                <a:gd name="T67" fmla="*/ 8 h 247"/>
                <a:gd name="T68" fmla="*/ 58 w 872"/>
                <a:gd name="T69" fmla="*/ 9 h 247"/>
                <a:gd name="T70" fmla="*/ 72 w 872"/>
                <a:gd name="T71" fmla="*/ 14 h 247"/>
                <a:gd name="T72" fmla="*/ 84 w 872"/>
                <a:gd name="T73" fmla="*/ 23 h 247"/>
                <a:gd name="T74" fmla="*/ 93 w 872"/>
                <a:gd name="T75" fmla="*/ 35 h 247"/>
                <a:gd name="T76" fmla="*/ 106 w 872"/>
                <a:gd name="T77" fmla="*/ 55 h 247"/>
                <a:gd name="T78" fmla="*/ 126 w 872"/>
                <a:gd name="T79" fmla="*/ 73 h 247"/>
                <a:gd name="T80" fmla="*/ 153 w 872"/>
                <a:gd name="T81" fmla="*/ 90 h 247"/>
                <a:gd name="T82" fmla="*/ 187 w 872"/>
                <a:gd name="T83" fmla="*/ 106 h 247"/>
                <a:gd name="T84" fmla="*/ 226 w 872"/>
                <a:gd name="T85" fmla="*/ 120 h 247"/>
                <a:gd name="T86" fmla="*/ 272 w 872"/>
                <a:gd name="T87" fmla="*/ 132 h 247"/>
                <a:gd name="T88" fmla="*/ 321 w 872"/>
                <a:gd name="T89" fmla="*/ 142 h 247"/>
                <a:gd name="T90" fmla="*/ 376 w 872"/>
                <a:gd name="T91" fmla="*/ 148 h 247"/>
                <a:gd name="T92" fmla="*/ 434 w 872"/>
                <a:gd name="T93" fmla="*/ 149 h 247"/>
                <a:gd name="T94" fmla="*/ 493 w 872"/>
                <a:gd name="T95" fmla="*/ 147 h 247"/>
                <a:gd name="T96" fmla="*/ 549 w 872"/>
                <a:gd name="T97" fmla="*/ 141 h 247"/>
                <a:gd name="T98" fmla="*/ 601 w 872"/>
                <a:gd name="T99" fmla="*/ 131 h 247"/>
                <a:gd name="T100" fmla="*/ 645 w 872"/>
                <a:gd name="T101" fmla="*/ 119 h 247"/>
                <a:gd name="T102" fmla="*/ 685 w 872"/>
                <a:gd name="T103" fmla="*/ 104 h 247"/>
                <a:gd name="T104" fmla="*/ 719 w 872"/>
                <a:gd name="T105" fmla="*/ 87 h 247"/>
                <a:gd name="T106" fmla="*/ 746 w 872"/>
                <a:gd name="T107" fmla="*/ 69 h 247"/>
                <a:gd name="T108" fmla="*/ 765 w 872"/>
                <a:gd name="T109" fmla="*/ 51 h 247"/>
                <a:gd name="T110" fmla="*/ 776 w 872"/>
                <a:gd name="T111" fmla="*/ 32 h 247"/>
                <a:gd name="T112" fmla="*/ 784 w 872"/>
                <a:gd name="T113" fmla="*/ 18 h 247"/>
                <a:gd name="T114" fmla="*/ 795 w 872"/>
                <a:gd name="T115" fmla="*/ 8 h 247"/>
                <a:gd name="T116" fmla="*/ 809 w 872"/>
                <a:gd name="T117" fmla="*/ 2 h 247"/>
                <a:gd name="T118" fmla="*/ 823 w 872"/>
                <a:gd name="T1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7">
                  <a:moveTo>
                    <a:pt x="823" y="0"/>
                  </a:moveTo>
                  <a:lnTo>
                    <a:pt x="839" y="3"/>
                  </a:lnTo>
                  <a:lnTo>
                    <a:pt x="852" y="10"/>
                  </a:lnTo>
                  <a:lnTo>
                    <a:pt x="863" y="22"/>
                  </a:lnTo>
                  <a:lnTo>
                    <a:pt x="869" y="35"/>
                  </a:lnTo>
                  <a:lnTo>
                    <a:pt x="872" y="50"/>
                  </a:lnTo>
                  <a:lnTo>
                    <a:pt x="868" y="66"/>
                  </a:lnTo>
                  <a:lnTo>
                    <a:pt x="855" y="92"/>
                  </a:lnTo>
                  <a:lnTo>
                    <a:pt x="836" y="118"/>
                  </a:lnTo>
                  <a:lnTo>
                    <a:pt x="812" y="142"/>
                  </a:lnTo>
                  <a:lnTo>
                    <a:pt x="782" y="164"/>
                  </a:lnTo>
                  <a:lnTo>
                    <a:pt x="747" y="183"/>
                  </a:lnTo>
                  <a:lnTo>
                    <a:pt x="707" y="201"/>
                  </a:lnTo>
                  <a:lnTo>
                    <a:pt x="659" y="217"/>
                  </a:lnTo>
                  <a:lnTo>
                    <a:pt x="607" y="230"/>
                  </a:lnTo>
                  <a:lnTo>
                    <a:pt x="551" y="240"/>
                  </a:lnTo>
                  <a:lnTo>
                    <a:pt x="493" y="245"/>
                  </a:lnTo>
                  <a:lnTo>
                    <a:pt x="434" y="247"/>
                  </a:lnTo>
                  <a:lnTo>
                    <a:pt x="372" y="245"/>
                  </a:lnTo>
                  <a:lnTo>
                    <a:pt x="313" y="240"/>
                  </a:lnTo>
                  <a:lnTo>
                    <a:pt x="257" y="230"/>
                  </a:lnTo>
                  <a:lnTo>
                    <a:pt x="207" y="217"/>
                  </a:lnTo>
                  <a:lnTo>
                    <a:pt x="158" y="200"/>
                  </a:lnTo>
                  <a:lnTo>
                    <a:pt x="116" y="180"/>
                  </a:lnTo>
                  <a:lnTo>
                    <a:pt x="78" y="159"/>
                  </a:lnTo>
                  <a:lnTo>
                    <a:pt x="47" y="135"/>
                  </a:lnTo>
                  <a:lnTo>
                    <a:pt x="23" y="107"/>
                  </a:lnTo>
                  <a:lnTo>
                    <a:pt x="5" y="78"/>
                  </a:lnTo>
                  <a:lnTo>
                    <a:pt x="0" y="62"/>
                  </a:lnTo>
                  <a:lnTo>
                    <a:pt x="1" y="47"/>
                  </a:lnTo>
                  <a:lnTo>
                    <a:pt x="6" y="33"/>
                  </a:lnTo>
                  <a:lnTo>
                    <a:pt x="15" y="21"/>
                  </a:lnTo>
                  <a:lnTo>
                    <a:pt x="28" y="12"/>
                  </a:lnTo>
                  <a:lnTo>
                    <a:pt x="43" y="8"/>
                  </a:lnTo>
                  <a:lnTo>
                    <a:pt x="58" y="9"/>
                  </a:lnTo>
                  <a:lnTo>
                    <a:pt x="72" y="14"/>
                  </a:lnTo>
                  <a:lnTo>
                    <a:pt x="84" y="23"/>
                  </a:lnTo>
                  <a:lnTo>
                    <a:pt x="93" y="35"/>
                  </a:lnTo>
                  <a:lnTo>
                    <a:pt x="106" y="55"/>
                  </a:lnTo>
                  <a:lnTo>
                    <a:pt x="126" y="73"/>
                  </a:lnTo>
                  <a:lnTo>
                    <a:pt x="153" y="90"/>
                  </a:lnTo>
                  <a:lnTo>
                    <a:pt x="187" y="106"/>
                  </a:lnTo>
                  <a:lnTo>
                    <a:pt x="226" y="120"/>
                  </a:lnTo>
                  <a:lnTo>
                    <a:pt x="272" y="132"/>
                  </a:lnTo>
                  <a:lnTo>
                    <a:pt x="321" y="142"/>
                  </a:lnTo>
                  <a:lnTo>
                    <a:pt x="376" y="148"/>
                  </a:lnTo>
                  <a:lnTo>
                    <a:pt x="434" y="149"/>
                  </a:lnTo>
                  <a:lnTo>
                    <a:pt x="493" y="147"/>
                  </a:lnTo>
                  <a:lnTo>
                    <a:pt x="549" y="141"/>
                  </a:lnTo>
                  <a:lnTo>
                    <a:pt x="601" y="131"/>
                  </a:lnTo>
                  <a:lnTo>
                    <a:pt x="645" y="119"/>
                  </a:lnTo>
                  <a:lnTo>
                    <a:pt x="685" y="104"/>
                  </a:lnTo>
                  <a:lnTo>
                    <a:pt x="719" y="87"/>
                  </a:lnTo>
                  <a:lnTo>
                    <a:pt x="746" y="69"/>
                  </a:lnTo>
                  <a:lnTo>
                    <a:pt x="765" y="51"/>
                  </a:lnTo>
                  <a:lnTo>
                    <a:pt x="776" y="32"/>
                  </a:lnTo>
                  <a:lnTo>
                    <a:pt x="784" y="18"/>
                  </a:lnTo>
                  <a:lnTo>
                    <a:pt x="795" y="8"/>
                  </a:lnTo>
                  <a:lnTo>
                    <a:pt x="809" y="2"/>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11" name="Freeform 136">
              <a:extLst>
                <a:ext uri="{FF2B5EF4-FFF2-40B4-BE49-F238E27FC236}">
                  <a16:creationId xmlns:a16="http://schemas.microsoft.com/office/drawing/2014/main" id="{5FBF97E1-1818-4847-BE03-F0B91B625F1C}"/>
                </a:ext>
              </a:extLst>
            </p:cNvPr>
            <p:cNvSpPr>
              <a:spLocks/>
            </p:cNvSpPr>
            <p:nvPr/>
          </p:nvSpPr>
          <p:spPr bwMode="auto">
            <a:xfrm>
              <a:off x="6129338" y="3462338"/>
              <a:ext cx="276225" cy="79375"/>
            </a:xfrm>
            <a:custGeom>
              <a:avLst/>
              <a:gdLst>
                <a:gd name="T0" fmla="*/ 823 w 872"/>
                <a:gd name="T1" fmla="*/ 0 h 248"/>
                <a:gd name="T2" fmla="*/ 839 w 872"/>
                <a:gd name="T3" fmla="*/ 4 h 248"/>
                <a:gd name="T4" fmla="*/ 852 w 872"/>
                <a:gd name="T5" fmla="*/ 11 h 248"/>
                <a:gd name="T6" fmla="*/ 863 w 872"/>
                <a:gd name="T7" fmla="*/ 22 h 248"/>
                <a:gd name="T8" fmla="*/ 869 w 872"/>
                <a:gd name="T9" fmla="*/ 35 h 248"/>
                <a:gd name="T10" fmla="*/ 872 w 872"/>
                <a:gd name="T11" fmla="*/ 51 h 248"/>
                <a:gd name="T12" fmla="*/ 868 w 872"/>
                <a:gd name="T13" fmla="*/ 65 h 248"/>
                <a:gd name="T14" fmla="*/ 855 w 872"/>
                <a:gd name="T15" fmla="*/ 93 h 248"/>
                <a:gd name="T16" fmla="*/ 836 w 872"/>
                <a:gd name="T17" fmla="*/ 119 h 248"/>
                <a:gd name="T18" fmla="*/ 812 w 872"/>
                <a:gd name="T19" fmla="*/ 142 h 248"/>
                <a:gd name="T20" fmla="*/ 782 w 872"/>
                <a:gd name="T21" fmla="*/ 163 h 248"/>
                <a:gd name="T22" fmla="*/ 747 w 872"/>
                <a:gd name="T23" fmla="*/ 184 h 248"/>
                <a:gd name="T24" fmla="*/ 707 w 872"/>
                <a:gd name="T25" fmla="*/ 201 h 248"/>
                <a:gd name="T26" fmla="*/ 659 w 872"/>
                <a:gd name="T27" fmla="*/ 218 h 248"/>
                <a:gd name="T28" fmla="*/ 607 w 872"/>
                <a:gd name="T29" fmla="*/ 231 h 248"/>
                <a:gd name="T30" fmla="*/ 551 w 872"/>
                <a:gd name="T31" fmla="*/ 240 h 248"/>
                <a:gd name="T32" fmla="*/ 493 w 872"/>
                <a:gd name="T33" fmla="*/ 246 h 248"/>
                <a:gd name="T34" fmla="*/ 434 w 872"/>
                <a:gd name="T35" fmla="*/ 248 h 248"/>
                <a:gd name="T36" fmla="*/ 372 w 872"/>
                <a:gd name="T37" fmla="*/ 246 h 248"/>
                <a:gd name="T38" fmla="*/ 313 w 872"/>
                <a:gd name="T39" fmla="*/ 240 h 248"/>
                <a:gd name="T40" fmla="*/ 257 w 872"/>
                <a:gd name="T41" fmla="*/ 230 h 248"/>
                <a:gd name="T42" fmla="*/ 207 w 872"/>
                <a:gd name="T43" fmla="*/ 218 h 248"/>
                <a:gd name="T44" fmla="*/ 158 w 872"/>
                <a:gd name="T45" fmla="*/ 201 h 248"/>
                <a:gd name="T46" fmla="*/ 116 w 872"/>
                <a:gd name="T47" fmla="*/ 182 h 248"/>
                <a:gd name="T48" fmla="*/ 78 w 872"/>
                <a:gd name="T49" fmla="*/ 160 h 248"/>
                <a:gd name="T50" fmla="*/ 47 w 872"/>
                <a:gd name="T51" fmla="*/ 134 h 248"/>
                <a:gd name="T52" fmla="*/ 23 w 872"/>
                <a:gd name="T53" fmla="*/ 108 h 248"/>
                <a:gd name="T54" fmla="*/ 5 w 872"/>
                <a:gd name="T55" fmla="*/ 78 h 248"/>
                <a:gd name="T56" fmla="*/ 0 w 872"/>
                <a:gd name="T57" fmla="*/ 63 h 248"/>
                <a:gd name="T58" fmla="*/ 1 w 872"/>
                <a:gd name="T59" fmla="*/ 47 h 248"/>
                <a:gd name="T60" fmla="*/ 6 w 872"/>
                <a:gd name="T61" fmla="*/ 34 h 248"/>
                <a:gd name="T62" fmla="*/ 15 w 872"/>
                <a:gd name="T63" fmla="*/ 22 h 248"/>
                <a:gd name="T64" fmla="*/ 28 w 872"/>
                <a:gd name="T65" fmla="*/ 12 h 248"/>
                <a:gd name="T66" fmla="*/ 43 w 872"/>
                <a:gd name="T67" fmla="*/ 9 h 248"/>
                <a:gd name="T68" fmla="*/ 58 w 872"/>
                <a:gd name="T69" fmla="*/ 9 h 248"/>
                <a:gd name="T70" fmla="*/ 72 w 872"/>
                <a:gd name="T71" fmla="*/ 15 h 248"/>
                <a:gd name="T72" fmla="*/ 84 w 872"/>
                <a:gd name="T73" fmla="*/ 23 h 248"/>
                <a:gd name="T74" fmla="*/ 93 w 872"/>
                <a:gd name="T75" fmla="*/ 36 h 248"/>
                <a:gd name="T76" fmla="*/ 106 w 872"/>
                <a:gd name="T77" fmla="*/ 55 h 248"/>
                <a:gd name="T78" fmla="*/ 126 w 872"/>
                <a:gd name="T79" fmla="*/ 73 h 248"/>
                <a:gd name="T80" fmla="*/ 153 w 872"/>
                <a:gd name="T81" fmla="*/ 91 h 248"/>
                <a:gd name="T82" fmla="*/ 187 w 872"/>
                <a:gd name="T83" fmla="*/ 107 h 248"/>
                <a:gd name="T84" fmla="*/ 226 w 872"/>
                <a:gd name="T85" fmla="*/ 121 h 248"/>
                <a:gd name="T86" fmla="*/ 272 w 872"/>
                <a:gd name="T87" fmla="*/ 133 h 248"/>
                <a:gd name="T88" fmla="*/ 321 w 872"/>
                <a:gd name="T89" fmla="*/ 142 h 248"/>
                <a:gd name="T90" fmla="*/ 376 w 872"/>
                <a:gd name="T91" fmla="*/ 148 h 248"/>
                <a:gd name="T92" fmla="*/ 434 w 872"/>
                <a:gd name="T93" fmla="*/ 150 h 248"/>
                <a:gd name="T94" fmla="*/ 493 w 872"/>
                <a:gd name="T95" fmla="*/ 148 h 248"/>
                <a:gd name="T96" fmla="*/ 549 w 872"/>
                <a:gd name="T97" fmla="*/ 142 h 248"/>
                <a:gd name="T98" fmla="*/ 601 w 872"/>
                <a:gd name="T99" fmla="*/ 132 h 248"/>
                <a:gd name="T100" fmla="*/ 645 w 872"/>
                <a:gd name="T101" fmla="*/ 120 h 248"/>
                <a:gd name="T102" fmla="*/ 685 w 872"/>
                <a:gd name="T103" fmla="*/ 104 h 248"/>
                <a:gd name="T104" fmla="*/ 719 w 872"/>
                <a:gd name="T105" fmla="*/ 88 h 248"/>
                <a:gd name="T106" fmla="*/ 746 w 872"/>
                <a:gd name="T107" fmla="*/ 70 h 248"/>
                <a:gd name="T108" fmla="*/ 765 w 872"/>
                <a:gd name="T109" fmla="*/ 51 h 248"/>
                <a:gd name="T110" fmla="*/ 776 w 872"/>
                <a:gd name="T111" fmla="*/ 33 h 248"/>
                <a:gd name="T112" fmla="*/ 784 w 872"/>
                <a:gd name="T113" fmla="*/ 18 h 248"/>
                <a:gd name="T114" fmla="*/ 795 w 872"/>
                <a:gd name="T115" fmla="*/ 9 h 248"/>
                <a:gd name="T116" fmla="*/ 809 w 872"/>
                <a:gd name="T117" fmla="*/ 3 h 248"/>
                <a:gd name="T118" fmla="*/ 823 w 872"/>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8">
                  <a:moveTo>
                    <a:pt x="823" y="0"/>
                  </a:moveTo>
                  <a:lnTo>
                    <a:pt x="839" y="4"/>
                  </a:lnTo>
                  <a:lnTo>
                    <a:pt x="852" y="11"/>
                  </a:lnTo>
                  <a:lnTo>
                    <a:pt x="863" y="22"/>
                  </a:lnTo>
                  <a:lnTo>
                    <a:pt x="869" y="35"/>
                  </a:lnTo>
                  <a:lnTo>
                    <a:pt x="872" y="51"/>
                  </a:lnTo>
                  <a:lnTo>
                    <a:pt x="868" y="65"/>
                  </a:lnTo>
                  <a:lnTo>
                    <a:pt x="855" y="93"/>
                  </a:lnTo>
                  <a:lnTo>
                    <a:pt x="836" y="119"/>
                  </a:lnTo>
                  <a:lnTo>
                    <a:pt x="812" y="142"/>
                  </a:lnTo>
                  <a:lnTo>
                    <a:pt x="782" y="163"/>
                  </a:lnTo>
                  <a:lnTo>
                    <a:pt x="747" y="184"/>
                  </a:lnTo>
                  <a:lnTo>
                    <a:pt x="707" y="201"/>
                  </a:lnTo>
                  <a:lnTo>
                    <a:pt x="659" y="218"/>
                  </a:lnTo>
                  <a:lnTo>
                    <a:pt x="607" y="231"/>
                  </a:lnTo>
                  <a:lnTo>
                    <a:pt x="551" y="240"/>
                  </a:lnTo>
                  <a:lnTo>
                    <a:pt x="493" y="246"/>
                  </a:lnTo>
                  <a:lnTo>
                    <a:pt x="434" y="248"/>
                  </a:lnTo>
                  <a:lnTo>
                    <a:pt x="372" y="246"/>
                  </a:lnTo>
                  <a:lnTo>
                    <a:pt x="313" y="240"/>
                  </a:lnTo>
                  <a:lnTo>
                    <a:pt x="257" y="230"/>
                  </a:lnTo>
                  <a:lnTo>
                    <a:pt x="207" y="218"/>
                  </a:lnTo>
                  <a:lnTo>
                    <a:pt x="158" y="201"/>
                  </a:lnTo>
                  <a:lnTo>
                    <a:pt x="116" y="182"/>
                  </a:lnTo>
                  <a:lnTo>
                    <a:pt x="78" y="160"/>
                  </a:lnTo>
                  <a:lnTo>
                    <a:pt x="47" y="134"/>
                  </a:lnTo>
                  <a:lnTo>
                    <a:pt x="23" y="108"/>
                  </a:lnTo>
                  <a:lnTo>
                    <a:pt x="5" y="78"/>
                  </a:lnTo>
                  <a:lnTo>
                    <a:pt x="0" y="63"/>
                  </a:lnTo>
                  <a:lnTo>
                    <a:pt x="1" y="47"/>
                  </a:lnTo>
                  <a:lnTo>
                    <a:pt x="6" y="34"/>
                  </a:lnTo>
                  <a:lnTo>
                    <a:pt x="15" y="22"/>
                  </a:lnTo>
                  <a:lnTo>
                    <a:pt x="28" y="12"/>
                  </a:lnTo>
                  <a:lnTo>
                    <a:pt x="43" y="9"/>
                  </a:lnTo>
                  <a:lnTo>
                    <a:pt x="58" y="9"/>
                  </a:lnTo>
                  <a:lnTo>
                    <a:pt x="72" y="15"/>
                  </a:lnTo>
                  <a:lnTo>
                    <a:pt x="84" y="23"/>
                  </a:lnTo>
                  <a:lnTo>
                    <a:pt x="93" y="36"/>
                  </a:lnTo>
                  <a:lnTo>
                    <a:pt x="106" y="55"/>
                  </a:lnTo>
                  <a:lnTo>
                    <a:pt x="126" y="73"/>
                  </a:lnTo>
                  <a:lnTo>
                    <a:pt x="153" y="91"/>
                  </a:lnTo>
                  <a:lnTo>
                    <a:pt x="187" y="107"/>
                  </a:lnTo>
                  <a:lnTo>
                    <a:pt x="226" y="121"/>
                  </a:lnTo>
                  <a:lnTo>
                    <a:pt x="272" y="133"/>
                  </a:lnTo>
                  <a:lnTo>
                    <a:pt x="321" y="142"/>
                  </a:lnTo>
                  <a:lnTo>
                    <a:pt x="376" y="148"/>
                  </a:lnTo>
                  <a:lnTo>
                    <a:pt x="434" y="150"/>
                  </a:lnTo>
                  <a:lnTo>
                    <a:pt x="493" y="148"/>
                  </a:lnTo>
                  <a:lnTo>
                    <a:pt x="549" y="142"/>
                  </a:lnTo>
                  <a:lnTo>
                    <a:pt x="601" y="132"/>
                  </a:lnTo>
                  <a:lnTo>
                    <a:pt x="645" y="120"/>
                  </a:lnTo>
                  <a:lnTo>
                    <a:pt x="685" y="104"/>
                  </a:lnTo>
                  <a:lnTo>
                    <a:pt x="719" y="88"/>
                  </a:lnTo>
                  <a:lnTo>
                    <a:pt x="746" y="70"/>
                  </a:lnTo>
                  <a:lnTo>
                    <a:pt x="765" y="51"/>
                  </a:lnTo>
                  <a:lnTo>
                    <a:pt x="776" y="33"/>
                  </a:lnTo>
                  <a:lnTo>
                    <a:pt x="784" y="18"/>
                  </a:lnTo>
                  <a:lnTo>
                    <a:pt x="795" y="9"/>
                  </a:lnTo>
                  <a:lnTo>
                    <a:pt x="809" y="3"/>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12" name="Freeform 137">
              <a:extLst>
                <a:ext uri="{FF2B5EF4-FFF2-40B4-BE49-F238E27FC236}">
                  <a16:creationId xmlns:a16="http://schemas.microsoft.com/office/drawing/2014/main" id="{3E6FE07E-77CD-4BF7-8233-75595784CAF4}"/>
                </a:ext>
              </a:extLst>
            </p:cNvPr>
            <p:cNvSpPr>
              <a:spLocks/>
            </p:cNvSpPr>
            <p:nvPr/>
          </p:nvSpPr>
          <p:spPr bwMode="auto">
            <a:xfrm>
              <a:off x="6129338" y="3541713"/>
              <a:ext cx="276225" cy="77788"/>
            </a:xfrm>
            <a:custGeom>
              <a:avLst/>
              <a:gdLst>
                <a:gd name="T0" fmla="*/ 823 w 872"/>
                <a:gd name="T1" fmla="*/ 0 h 248"/>
                <a:gd name="T2" fmla="*/ 839 w 872"/>
                <a:gd name="T3" fmla="*/ 4 h 248"/>
                <a:gd name="T4" fmla="*/ 852 w 872"/>
                <a:gd name="T5" fmla="*/ 11 h 248"/>
                <a:gd name="T6" fmla="*/ 863 w 872"/>
                <a:gd name="T7" fmla="*/ 22 h 248"/>
                <a:gd name="T8" fmla="*/ 869 w 872"/>
                <a:gd name="T9" fmla="*/ 35 h 248"/>
                <a:gd name="T10" fmla="*/ 872 w 872"/>
                <a:gd name="T11" fmla="*/ 51 h 248"/>
                <a:gd name="T12" fmla="*/ 868 w 872"/>
                <a:gd name="T13" fmla="*/ 66 h 248"/>
                <a:gd name="T14" fmla="*/ 855 w 872"/>
                <a:gd name="T15" fmla="*/ 93 h 248"/>
                <a:gd name="T16" fmla="*/ 836 w 872"/>
                <a:gd name="T17" fmla="*/ 119 h 248"/>
                <a:gd name="T18" fmla="*/ 812 w 872"/>
                <a:gd name="T19" fmla="*/ 142 h 248"/>
                <a:gd name="T20" fmla="*/ 782 w 872"/>
                <a:gd name="T21" fmla="*/ 163 h 248"/>
                <a:gd name="T22" fmla="*/ 747 w 872"/>
                <a:gd name="T23" fmla="*/ 184 h 248"/>
                <a:gd name="T24" fmla="*/ 707 w 872"/>
                <a:gd name="T25" fmla="*/ 201 h 248"/>
                <a:gd name="T26" fmla="*/ 659 w 872"/>
                <a:gd name="T27" fmla="*/ 218 h 248"/>
                <a:gd name="T28" fmla="*/ 607 w 872"/>
                <a:gd name="T29" fmla="*/ 231 h 248"/>
                <a:gd name="T30" fmla="*/ 551 w 872"/>
                <a:gd name="T31" fmla="*/ 240 h 248"/>
                <a:gd name="T32" fmla="*/ 493 w 872"/>
                <a:gd name="T33" fmla="*/ 246 h 248"/>
                <a:gd name="T34" fmla="*/ 434 w 872"/>
                <a:gd name="T35" fmla="*/ 248 h 248"/>
                <a:gd name="T36" fmla="*/ 372 w 872"/>
                <a:gd name="T37" fmla="*/ 246 h 248"/>
                <a:gd name="T38" fmla="*/ 313 w 872"/>
                <a:gd name="T39" fmla="*/ 240 h 248"/>
                <a:gd name="T40" fmla="*/ 257 w 872"/>
                <a:gd name="T41" fmla="*/ 230 h 248"/>
                <a:gd name="T42" fmla="*/ 207 w 872"/>
                <a:gd name="T43" fmla="*/ 218 h 248"/>
                <a:gd name="T44" fmla="*/ 158 w 872"/>
                <a:gd name="T45" fmla="*/ 201 h 248"/>
                <a:gd name="T46" fmla="*/ 116 w 872"/>
                <a:gd name="T47" fmla="*/ 182 h 248"/>
                <a:gd name="T48" fmla="*/ 78 w 872"/>
                <a:gd name="T49" fmla="*/ 160 h 248"/>
                <a:gd name="T50" fmla="*/ 47 w 872"/>
                <a:gd name="T51" fmla="*/ 134 h 248"/>
                <a:gd name="T52" fmla="*/ 23 w 872"/>
                <a:gd name="T53" fmla="*/ 108 h 248"/>
                <a:gd name="T54" fmla="*/ 5 w 872"/>
                <a:gd name="T55" fmla="*/ 78 h 248"/>
                <a:gd name="T56" fmla="*/ 0 w 872"/>
                <a:gd name="T57" fmla="*/ 63 h 248"/>
                <a:gd name="T58" fmla="*/ 1 w 872"/>
                <a:gd name="T59" fmla="*/ 47 h 248"/>
                <a:gd name="T60" fmla="*/ 6 w 872"/>
                <a:gd name="T61" fmla="*/ 34 h 248"/>
                <a:gd name="T62" fmla="*/ 15 w 872"/>
                <a:gd name="T63" fmla="*/ 22 h 248"/>
                <a:gd name="T64" fmla="*/ 28 w 872"/>
                <a:gd name="T65" fmla="*/ 14 h 248"/>
                <a:gd name="T66" fmla="*/ 43 w 872"/>
                <a:gd name="T67" fmla="*/ 9 h 248"/>
                <a:gd name="T68" fmla="*/ 58 w 872"/>
                <a:gd name="T69" fmla="*/ 9 h 248"/>
                <a:gd name="T70" fmla="*/ 72 w 872"/>
                <a:gd name="T71" fmla="*/ 15 h 248"/>
                <a:gd name="T72" fmla="*/ 84 w 872"/>
                <a:gd name="T73" fmla="*/ 23 h 248"/>
                <a:gd name="T74" fmla="*/ 93 w 872"/>
                <a:gd name="T75" fmla="*/ 37 h 248"/>
                <a:gd name="T76" fmla="*/ 106 w 872"/>
                <a:gd name="T77" fmla="*/ 55 h 248"/>
                <a:gd name="T78" fmla="*/ 126 w 872"/>
                <a:gd name="T79" fmla="*/ 73 h 248"/>
                <a:gd name="T80" fmla="*/ 153 w 872"/>
                <a:gd name="T81" fmla="*/ 91 h 248"/>
                <a:gd name="T82" fmla="*/ 187 w 872"/>
                <a:gd name="T83" fmla="*/ 107 h 248"/>
                <a:gd name="T84" fmla="*/ 226 w 872"/>
                <a:gd name="T85" fmla="*/ 121 h 248"/>
                <a:gd name="T86" fmla="*/ 272 w 872"/>
                <a:gd name="T87" fmla="*/ 133 h 248"/>
                <a:gd name="T88" fmla="*/ 321 w 872"/>
                <a:gd name="T89" fmla="*/ 142 h 248"/>
                <a:gd name="T90" fmla="*/ 376 w 872"/>
                <a:gd name="T91" fmla="*/ 148 h 248"/>
                <a:gd name="T92" fmla="*/ 434 w 872"/>
                <a:gd name="T93" fmla="*/ 150 h 248"/>
                <a:gd name="T94" fmla="*/ 493 w 872"/>
                <a:gd name="T95" fmla="*/ 148 h 248"/>
                <a:gd name="T96" fmla="*/ 549 w 872"/>
                <a:gd name="T97" fmla="*/ 142 h 248"/>
                <a:gd name="T98" fmla="*/ 601 w 872"/>
                <a:gd name="T99" fmla="*/ 132 h 248"/>
                <a:gd name="T100" fmla="*/ 645 w 872"/>
                <a:gd name="T101" fmla="*/ 120 h 248"/>
                <a:gd name="T102" fmla="*/ 685 w 872"/>
                <a:gd name="T103" fmla="*/ 104 h 248"/>
                <a:gd name="T104" fmla="*/ 719 w 872"/>
                <a:gd name="T105" fmla="*/ 89 h 248"/>
                <a:gd name="T106" fmla="*/ 746 w 872"/>
                <a:gd name="T107" fmla="*/ 70 h 248"/>
                <a:gd name="T108" fmla="*/ 765 w 872"/>
                <a:gd name="T109" fmla="*/ 51 h 248"/>
                <a:gd name="T110" fmla="*/ 776 w 872"/>
                <a:gd name="T111" fmla="*/ 33 h 248"/>
                <a:gd name="T112" fmla="*/ 784 w 872"/>
                <a:gd name="T113" fmla="*/ 18 h 248"/>
                <a:gd name="T114" fmla="*/ 795 w 872"/>
                <a:gd name="T115" fmla="*/ 9 h 248"/>
                <a:gd name="T116" fmla="*/ 809 w 872"/>
                <a:gd name="T117" fmla="*/ 3 h 248"/>
                <a:gd name="T118" fmla="*/ 823 w 872"/>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8">
                  <a:moveTo>
                    <a:pt x="823" y="0"/>
                  </a:moveTo>
                  <a:lnTo>
                    <a:pt x="839" y="4"/>
                  </a:lnTo>
                  <a:lnTo>
                    <a:pt x="852" y="11"/>
                  </a:lnTo>
                  <a:lnTo>
                    <a:pt x="863" y="22"/>
                  </a:lnTo>
                  <a:lnTo>
                    <a:pt x="869" y="35"/>
                  </a:lnTo>
                  <a:lnTo>
                    <a:pt x="872" y="51"/>
                  </a:lnTo>
                  <a:lnTo>
                    <a:pt x="868" y="66"/>
                  </a:lnTo>
                  <a:lnTo>
                    <a:pt x="855" y="93"/>
                  </a:lnTo>
                  <a:lnTo>
                    <a:pt x="836" y="119"/>
                  </a:lnTo>
                  <a:lnTo>
                    <a:pt x="812" y="142"/>
                  </a:lnTo>
                  <a:lnTo>
                    <a:pt x="782" y="163"/>
                  </a:lnTo>
                  <a:lnTo>
                    <a:pt x="747" y="184"/>
                  </a:lnTo>
                  <a:lnTo>
                    <a:pt x="707" y="201"/>
                  </a:lnTo>
                  <a:lnTo>
                    <a:pt x="659" y="218"/>
                  </a:lnTo>
                  <a:lnTo>
                    <a:pt x="607" y="231"/>
                  </a:lnTo>
                  <a:lnTo>
                    <a:pt x="551" y="240"/>
                  </a:lnTo>
                  <a:lnTo>
                    <a:pt x="493" y="246"/>
                  </a:lnTo>
                  <a:lnTo>
                    <a:pt x="434" y="248"/>
                  </a:lnTo>
                  <a:lnTo>
                    <a:pt x="372" y="246"/>
                  </a:lnTo>
                  <a:lnTo>
                    <a:pt x="313" y="240"/>
                  </a:lnTo>
                  <a:lnTo>
                    <a:pt x="257" y="230"/>
                  </a:lnTo>
                  <a:lnTo>
                    <a:pt x="207" y="218"/>
                  </a:lnTo>
                  <a:lnTo>
                    <a:pt x="158" y="201"/>
                  </a:lnTo>
                  <a:lnTo>
                    <a:pt x="116" y="182"/>
                  </a:lnTo>
                  <a:lnTo>
                    <a:pt x="78" y="160"/>
                  </a:lnTo>
                  <a:lnTo>
                    <a:pt x="47" y="134"/>
                  </a:lnTo>
                  <a:lnTo>
                    <a:pt x="23" y="108"/>
                  </a:lnTo>
                  <a:lnTo>
                    <a:pt x="5" y="78"/>
                  </a:lnTo>
                  <a:lnTo>
                    <a:pt x="0" y="63"/>
                  </a:lnTo>
                  <a:lnTo>
                    <a:pt x="1" y="47"/>
                  </a:lnTo>
                  <a:lnTo>
                    <a:pt x="6" y="34"/>
                  </a:lnTo>
                  <a:lnTo>
                    <a:pt x="15" y="22"/>
                  </a:lnTo>
                  <a:lnTo>
                    <a:pt x="28" y="14"/>
                  </a:lnTo>
                  <a:lnTo>
                    <a:pt x="43" y="9"/>
                  </a:lnTo>
                  <a:lnTo>
                    <a:pt x="58" y="9"/>
                  </a:lnTo>
                  <a:lnTo>
                    <a:pt x="72" y="15"/>
                  </a:lnTo>
                  <a:lnTo>
                    <a:pt x="84" y="23"/>
                  </a:lnTo>
                  <a:lnTo>
                    <a:pt x="93" y="37"/>
                  </a:lnTo>
                  <a:lnTo>
                    <a:pt x="106" y="55"/>
                  </a:lnTo>
                  <a:lnTo>
                    <a:pt x="126" y="73"/>
                  </a:lnTo>
                  <a:lnTo>
                    <a:pt x="153" y="91"/>
                  </a:lnTo>
                  <a:lnTo>
                    <a:pt x="187" y="107"/>
                  </a:lnTo>
                  <a:lnTo>
                    <a:pt x="226" y="121"/>
                  </a:lnTo>
                  <a:lnTo>
                    <a:pt x="272" y="133"/>
                  </a:lnTo>
                  <a:lnTo>
                    <a:pt x="321" y="142"/>
                  </a:lnTo>
                  <a:lnTo>
                    <a:pt x="376" y="148"/>
                  </a:lnTo>
                  <a:lnTo>
                    <a:pt x="434" y="150"/>
                  </a:lnTo>
                  <a:lnTo>
                    <a:pt x="493" y="148"/>
                  </a:lnTo>
                  <a:lnTo>
                    <a:pt x="549" y="142"/>
                  </a:lnTo>
                  <a:lnTo>
                    <a:pt x="601" y="132"/>
                  </a:lnTo>
                  <a:lnTo>
                    <a:pt x="645" y="120"/>
                  </a:lnTo>
                  <a:lnTo>
                    <a:pt x="685" y="104"/>
                  </a:lnTo>
                  <a:lnTo>
                    <a:pt x="719" y="89"/>
                  </a:lnTo>
                  <a:lnTo>
                    <a:pt x="746" y="70"/>
                  </a:lnTo>
                  <a:lnTo>
                    <a:pt x="765" y="51"/>
                  </a:lnTo>
                  <a:lnTo>
                    <a:pt x="776" y="33"/>
                  </a:lnTo>
                  <a:lnTo>
                    <a:pt x="784" y="18"/>
                  </a:lnTo>
                  <a:lnTo>
                    <a:pt x="795" y="9"/>
                  </a:lnTo>
                  <a:lnTo>
                    <a:pt x="809" y="3"/>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13" name="Freeform 138">
              <a:extLst>
                <a:ext uri="{FF2B5EF4-FFF2-40B4-BE49-F238E27FC236}">
                  <a16:creationId xmlns:a16="http://schemas.microsoft.com/office/drawing/2014/main" id="{5B8DF8CF-A706-4DAF-9BA8-38F8B2B75729}"/>
                </a:ext>
              </a:extLst>
            </p:cNvPr>
            <p:cNvSpPr>
              <a:spLocks/>
            </p:cNvSpPr>
            <p:nvPr/>
          </p:nvSpPr>
          <p:spPr bwMode="auto">
            <a:xfrm>
              <a:off x="6129338" y="3621088"/>
              <a:ext cx="276225" cy="77788"/>
            </a:xfrm>
            <a:custGeom>
              <a:avLst/>
              <a:gdLst>
                <a:gd name="T0" fmla="*/ 823 w 872"/>
                <a:gd name="T1" fmla="*/ 0 h 247"/>
                <a:gd name="T2" fmla="*/ 839 w 872"/>
                <a:gd name="T3" fmla="*/ 3 h 247"/>
                <a:gd name="T4" fmla="*/ 852 w 872"/>
                <a:gd name="T5" fmla="*/ 11 h 247"/>
                <a:gd name="T6" fmla="*/ 863 w 872"/>
                <a:gd name="T7" fmla="*/ 22 h 247"/>
                <a:gd name="T8" fmla="*/ 869 w 872"/>
                <a:gd name="T9" fmla="*/ 35 h 247"/>
                <a:gd name="T10" fmla="*/ 872 w 872"/>
                <a:gd name="T11" fmla="*/ 50 h 247"/>
                <a:gd name="T12" fmla="*/ 868 w 872"/>
                <a:gd name="T13" fmla="*/ 66 h 247"/>
                <a:gd name="T14" fmla="*/ 855 w 872"/>
                <a:gd name="T15" fmla="*/ 92 h 247"/>
                <a:gd name="T16" fmla="*/ 836 w 872"/>
                <a:gd name="T17" fmla="*/ 118 h 247"/>
                <a:gd name="T18" fmla="*/ 812 w 872"/>
                <a:gd name="T19" fmla="*/ 142 h 247"/>
                <a:gd name="T20" fmla="*/ 782 w 872"/>
                <a:gd name="T21" fmla="*/ 164 h 247"/>
                <a:gd name="T22" fmla="*/ 747 w 872"/>
                <a:gd name="T23" fmla="*/ 184 h 247"/>
                <a:gd name="T24" fmla="*/ 707 w 872"/>
                <a:gd name="T25" fmla="*/ 201 h 247"/>
                <a:gd name="T26" fmla="*/ 659 w 872"/>
                <a:gd name="T27" fmla="*/ 218 h 247"/>
                <a:gd name="T28" fmla="*/ 607 w 872"/>
                <a:gd name="T29" fmla="*/ 230 h 247"/>
                <a:gd name="T30" fmla="*/ 551 w 872"/>
                <a:gd name="T31" fmla="*/ 240 h 247"/>
                <a:gd name="T32" fmla="*/ 493 w 872"/>
                <a:gd name="T33" fmla="*/ 246 h 247"/>
                <a:gd name="T34" fmla="*/ 434 w 872"/>
                <a:gd name="T35" fmla="*/ 247 h 247"/>
                <a:gd name="T36" fmla="*/ 372 w 872"/>
                <a:gd name="T37" fmla="*/ 246 h 247"/>
                <a:gd name="T38" fmla="*/ 313 w 872"/>
                <a:gd name="T39" fmla="*/ 240 h 247"/>
                <a:gd name="T40" fmla="*/ 257 w 872"/>
                <a:gd name="T41" fmla="*/ 230 h 247"/>
                <a:gd name="T42" fmla="*/ 207 w 872"/>
                <a:gd name="T43" fmla="*/ 217 h 247"/>
                <a:gd name="T44" fmla="*/ 158 w 872"/>
                <a:gd name="T45" fmla="*/ 201 h 247"/>
                <a:gd name="T46" fmla="*/ 116 w 872"/>
                <a:gd name="T47" fmla="*/ 182 h 247"/>
                <a:gd name="T48" fmla="*/ 78 w 872"/>
                <a:gd name="T49" fmla="*/ 160 h 247"/>
                <a:gd name="T50" fmla="*/ 47 w 872"/>
                <a:gd name="T51" fmla="*/ 135 h 247"/>
                <a:gd name="T52" fmla="*/ 23 w 872"/>
                <a:gd name="T53" fmla="*/ 107 h 247"/>
                <a:gd name="T54" fmla="*/ 5 w 872"/>
                <a:gd name="T55" fmla="*/ 78 h 247"/>
                <a:gd name="T56" fmla="*/ 0 w 872"/>
                <a:gd name="T57" fmla="*/ 63 h 247"/>
                <a:gd name="T58" fmla="*/ 1 w 872"/>
                <a:gd name="T59" fmla="*/ 47 h 247"/>
                <a:gd name="T60" fmla="*/ 6 w 872"/>
                <a:gd name="T61" fmla="*/ 33 h 247"/>
                <a:gd name="T62" fmla="*/ 15 w 872"/>
                <a:gd name="T63" fmla="*/ 21 h 247"/>
                <a:gd name="T64" fmla="*/ 28 w 872"/>
                <a:gd name="T65" fmla="*/ 12 h 247"/>
                <a:gd name="T66" fmla="*/ 43 w 872"/>
                <a:gd name="T67" fmla="*/ 9 h 247"/>
                <a:gd name="T68" fmla="*/ 58 w 872"/>
                <a:gd name="T69" fmla="*/ 9 h 247"/>
                <a:gd name="T70" fmla="*/ 72 w 872"/>
                <a:gd name="T71" fmla="*/ 14 h 247"/>
                <a:gd name="T72" fmla="*/ 84 w 872"/>
                <a:gd name="T73" fmla="*/ 23 h 247"/>
                <a:gd name="T74" fmla="*/ 93 w 872"/>
                <a:gd name="T75" fmla="*/ 37 h 247"/>
                <a:gd name="T76" fmla="*/ 106 w 872"/>
                <a:gd name="T77" fmla="*/ 55 h 247"/>
                <a:gd name="T78" fmla="*/ 126 w 872"/>
                <a:gd name="T79" fmla="*/ 73 h 247"/>
                <a:gd name="T80" fmla="*/ 153 w 872"/>
                <a:gd name="T81" fmla="*/ 91 h 247"/>
                <a:gd name="T82" fmla="*/ 187 w 872"/>
                <a:gd name="T83" fmla="*/ 107 h 247"/>
                <a:gd name="T84" fmla="*/ 226 w 872"/>
                <a:gd name="T85" fmla="*/ 121 h 247"/>
                <a:gd name="T86" fmla="*/ 272 w 872"/>
                <a:gd name="T87" fmla="*/ 133 h 247"/>
                <a:gd name="T88" fmla="*/ 321 w 872"/>
                <a:gd name="T89" fmla="*/ 142 h 247"/>
                <a:gd name="T90" fmla="*/ 376 w 872"/>
                <a:gd name="T91" fmla="*/ 148 h 247"/>
                <a:gd name="T92" fmla="*/ 434 w 872"/>
                <a:gd name="T93" fmla="*/ 150 h 247"/>
                <a:gd name="T94" fmla="*/ 493 w 872"/>
                <a:gd name="T95" fmla="*/ 148 h 247"/>
                <a:gd name="T96" fmla="*/ 549 w 872"/>
                <a:gd name="T97" fmla="*/ 142 h 247"/>
                <a:gd name="T98" fmla="*/ 601 w 872"/>
                <a:gd name="T99" fmla="*/ 132 h 247"/>
                <a:gd name="T100" fmla="*/ 645 w 872"/>
                <a:gd name="T101" fmla="*/ 120 h 247"/>
                <a:gd name="T102" fmla="*/ 685 w 872"/>
                <a:gd name="T103" fmla="*/ 104 h 247"/>
                <a:gd name="T104" fmla="*/ 719 w 872"/>
                <a:gd name="T105" fmla="*/ 87 h 247"/>
                <a:gd name="T106" fmla="*/ 746 w 872"/>
                <a:gd name="T107" fmla="*/ 70 h 247"/>
                <a:gd name="T108" fmla="*/ 765 w 872"/>
                <a:gd name="T109" fmla="*/ 51 h 247"/>
                <a:gd name="T110" fmla="*/ 776 w 872"/>
                <a:gd name="T111" fmla="*/ 32 h 247"/>
                <a:gd name="T112" fmla="*/ 784 w 872"/>
                <a:gd name="T113" fmla="*/ 18 h 247"/>
                <a:gd name="T114" fmla="*/ 795 w 872"/>
                <a:gd name="T115" fmla="*/ 9 h 247"/>
                <a:gd name="T116" fmla="*/ 809 w 872"/>
                <a:gd name="T117" fmla="*/ 3 h 247"/>
                <a:gd name="T118" fmla="*/ 823 w 872"/>
                <a:gd name="T1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7">
                  <a:moveTo>
                    <a:pt x="823" y="0"/>
                  </a:moveTo>
                  <a:lnTo>
                    <a:pt x="839" y="3"/>
                  </a:lnTo>
                  <a:lnTo>
                    <a:pt x="852" y="11"/>
                  </a:lnTo>
                  <a:lnTo>
                    <a:pt x="863" y="22"/>
                  </a:lnTo>
                  <a:lnTo>
                    <a:pt x="869" y="35"/>
                  </a:lnTo>
                  <a:lnTo>
                    <a:pt x="872" y="50"/>
                  </a:lnTo>
                  <a:lnTo>
                    <a:pt x="868" y="66"/>
                  </a:lnTo>
                  <a:lnTo>
                    <a:pt x="855" y="92"/>
                  </a:lnTo>
                  <a:lnTo>
                    <a:pt x="836" y="118"/>
                  </a:lnTo>
                  <a:lnTo>
                    <a:pt x="812" y="142"/>
                  </a:lnTo>
                  <a:lnTo>
                    <a:pt x="782" y="164"/>
                  </a:lnTo>
                  <a:lnTo>
                    <a:pt x="747" y="184"/>
                  </a:lnTo>
                  <a:lnTo>
                    <a:pt x="707" y="201"/>
                  </a:lnTo>
                  <a:lnTo>
                    <a:pt x="659" y="218"/>
                  </a:lnTo>
                  <a:lnTo>
                    <a:pt x="607" y="230"/>
                  </a:lnTo>
                  <a:lnTo>
                    <a:pt x="551" y="240"/>
                  </a:lnTo>
                  <a:lnTo>
                    <a:pt x="493" y="246"/>
                  </a:lnTo>
                  <a:lnTo>
                    <a:pt x="434" y="247"/>
                  </a:lnTo>
                  <a:lnTo>
                    <a:pt x="372" y="246"/>
                  </a:lnTo>
                  <a:lnTo>
                    <a:pt x="313" y="240"/>
                  </a:lnTo>
                  <a:lnTo>
                    <a:pt x="257" y="230"/>
                  </a:lnTo>
                  <a:lnTo>
                    <a:pt x="207" y="217"/>
                  </a:lnTo>
                  <a:lnTo>
                    <a:pt x="158" y="201"/>
                  </a:lnTo>
                  <a:lnTo>
                    <a:pt x="116" y="182"/>
                  </a:lnTo>
                  <a:lnTo>
                    <a:pt x="78" y="160"/>
                  </a:lnTo>
                  <a:lnTo>
                    <a:pt x="47" y="135"/>
                  </a:lnTo>
                  <a:lnTo>
                    <a:pt x="23" y="107"/>
                  </a:lnTo>
                  <a:lnTo>
                    <a:pt x="5" y="78"/>
                  </a:lnTo>
                  <a:lnTo>
                    <a:pt x="0" y="63"/>
                  </a:lnTo>
                  <a:lnTo>
                    <a:pt x="1" y="47"/>
                  </a:lnTo>
                  <a:lnTo>
                    <a:pt x="6" y="33"/>
                  </a:lnTo>
                  <a:lnTo>
                    <a:pt x="15" y="21"/>
                  </a:lnTo>
                  <a:lnTo>
                    <a:pt x="28" y="12"/>
                  </a:lnTo>
                  <a:lnTo>
                    <a:pt x="43" y="9"/>
                  </a:lnTo>
                  <a:lnTo>
                    <a:pt x="58" y="9"/>
                  </a:lnTo>
                  <a:lnTo>
                    <a:pt x="72" y="14"/>
                  </a:lnTo>
                  <a:lnTo>
                    <a:pt x="84" y="23"/>
                  </a:lnTo>
                  <a:lnTo>
                    <a:pt x="93" y="37"/>
                  </a:lnTo>
                  <a:lnTo>
                    <a:pt x="106" y="55"/>
                  </a:lnTo>
                  <a:lnTo>
                    <a:pt x="126" y="73"/>
                  </a:lnTo>
                  <a:lnTo>
                    <a:pt x="153" y="91"/>
                  </a:lnTo>
                  <a:lnTo>
                    <a:pt x="187" y="107"/>
                  </a:lnTo>
                  <a:lnTo>
                    <a:pt x="226" y="121"/>
                  </a:lnTo>
                  <a:lnTo>
                    <a:pt x="272" y="133"/>
                  </a:lnTo>
                  <a:lnTo>
                    <a:pt x="321" y="142"/>
                  </a:lnTo>
                  <a:lnTo>
                    <a:pt x="376" y="148"/>
                  </a:lnTo>
                  <a:lnTo>
                    <a:pt x="434" y="150"/>
                  </a:lnTo>
                  <a:lnTo>
                    <a:pt x="493" y="148"/>
                  </a:lnTo>
                  <a:lnTo>
                    <a:pt x="549" y="142"/>
                  </a:lnTo>
                  <a:lnTo>
                    <a:pt x="601" y="132"/>
                  </a:lnTo>
                  <a:lnTo>
                    <a:pt x="645" y="120"/>
                  </a:lnTo>
                  <a:lnTo>
                    <a:pt x="685" y="104"/>
                  </a:lnTo>
                  <a:lnTo>
                    <a:pt x="719" y="87"/>
                  </a:lnTo>
                  <a:lnTo>
                    <a:pt x="746" y="70"/>
                  </a:lnTo>
                  <a:lnTo>
                    <a:pt x="765" y="51"/>
                  </a:lnTo>
                  <a:lnTo>
                    <a:pt x="776" y="32"/>
                  </a:lnTo>
                  <a:lnTo>
                    <a:pt x="784" y="18"/>
                  </a:lnTo>
                  <a:lnTo>
                    <a:pt x="795" y="9"/>
                  </a:lnTo>
                  <a:lnTo>
                    <a:pt x="809" y="3"/>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14" name="Freeform 139">
              <a:extLst>
                <a:ext uri="{FF2B5EF4-FFF2-40B4-BE49-F238E27FC236}">
                  <a16:creationId xmlns:a16="http://schemas.microsoft.com/office/drawing/2014/main" id="{372B401B-6DDD-4156-85F8-C4946B2FC2CE}"/>
                </a:ext>
              </a:extLst>
            </p:cNvPr>
            <p:cNvSpPr>
              <a:spLocks/>
            </p:cNvSpPr>
            <p:nvPr/>
          </p:nvSpPr>
          <p:spPr bwMode="auto">
            <a:xfrm>
              <a:off x="5788026" y="3462338"/>
              <a:ext cx="276225" cy="79375"/>
            </a:xfrm>
            <a:custGeom>
              <a:avLst/>
              <a:gdLst>
                <a:gd name="T0" fmla="*/ 824 w 871"/>
                <a:gd name="T1" fmla="*/ 0 h 248"/>
                <a:gd name="T2" fmla="*/ 838 w 871"/>
                <a:gd name="T3" fmla="*/ 4 h 248"/>
                <a:gd name="T4" fmla="*/ 852 w 871"/>
                <a:gd name="T5" fmla="*/ 11 h 248"/>
                <a:gd name="T6" fmla="*/ 862 w 871"/>
                <a:gd name="T7" fmla="*/ 22 h 248"/>
                <a:gd name="T8" fmla="*/ 868 w 871"/>
                <a:gd name="T9" fmla="*/ 35 h 248"/>
                <a:gd name="T10" fmla="*/ 871 w 871"/>
                <a:gd name="T11" fmla="*/ 51 h 248"/>
                <a:gd name="T12" fmla="*/ 867 w 871"/>
                <a:gd name="T13" fmla="*/ 65 h 248"/>
                <a:gd name="T14" fmla="*/ 855 w 871"/>
                <a:gd name="T15" fmla="*/ 93 h 248"/>
                <a:gd name="T16" fmla="*/ 836 w 871"/>
                <a:gd name="T17" fmla="*/ 119 h 248"/>
                <a:gd name="T18" fmla="*/ 812 w 871"/>
                <a:gd name="T19" fmla="*/ 142 h 248"/>
                <a:gd name="T20" fmla="*/ 781 w 871"/>
                <a:gd name="T21" fmla="*/ 163 h 248"/>
                <a:gd name="T22" fmla="*/ 748 w 871"/>
                <a:gd name="T23" fmla="*/ 184 h 248"/>
                <a:gd name="T24" fmla="*/ 708 w 871"/>
                <a:gd name="T25" fmla="*/ 201 h 248"/>
                <a:gd name="T26" fmla="*/ 658 w 871"/>
                <a:gd name="T27" fmla="*/ 218 h 248"/>
                <a:gd name="T28" fmla="*/ 606 w 871"/>
                <a:gd name="T29" fmla="*/ 231 h 248"/>
                <a:gd name="T30" fmla="*/ 550 w 871"/>
                <a:gd name="T31" fmla="*/ 240 h 248"/>
                <a:gd name="T32" fmla="*/ 492 w 871"/>
                <a:gd name="T33" fmla="*/ 246 h 248"/>
                <a:gd name="T34" fmla="*/ 433 w 871"/>
                <a:gd name="T35" fmla="*/ 248 h 248"/>
                <a:gd name="T36" fmla="*/ 372 w 871"/>
                <a:gd name="T37" fmla="*/ 246 h 248"/>
                <a:gd name="T38" fmla="*/ 313 w 871"/>
                <a:gd name="T39" fmla="*/ 240 h 248"/>
                <a:gd name="T40" fmla="*/ 258 w 871"/>
                <a:gd name="T41" fmla="*/ 230 h 248"/>
                <a:gd name="T42" fmla="*/ 206 w 871"/>
                <a:gd name="T43" fmla="*/ 218 h 248"/>
                <a:gd name="T44" fmla="*/ 159 w 871"/>
                <a:gd name="T45" fmla="*/ 201 h 248"/>
                <a:gd name="T46" fmla="*/ 115 w 871"/>
                <a:gd name="T47" fmla="*/ 182 h 248"/>
                <a:gd name="T48" fmla="*/ 78 w 871"/>
                <a:gd name="T49" fmla="*/ 160 h 248"/>
                <a:gd name="T50" fmla="*/ 47 w 871"/>
                <a:gd name="T51" fmla="*/ 134 h 248"/>
                <a:gd name="T52" fmla="*/ 22 w 871"/>
                <a:gd name="T53" fmla="*/ 108 h 248"/>
                <a:gd name="T54" fmla="*/ 4 w 871"/>
                <a:gd name="T55" fmla="*/ 78 h 248"/>
                <a:gd name="T56" fmla="*/ 0 w 871"/>
                <a:gd name="T57" fmla="*/ 63 h 248"/>
                <a:gd name="T58" fmla="*/ 0 w 871"/>
                <a:gd name="T59" fmla="*/ 47 h 248"/>
                <a:gd name="T60" fmla="*/ 5 w 871"/>
                <a:gd name="T61" fmla="*/ 34 h 248"/>
                <a:gd name="T62" fmla="*/ 15 w 871"/>
                <a:gd name="T63" fmla="*/ 22 h 248"/>
                <a:gd name="T64" fmla="*/ 28 w 871"/>
                <a:gd name="T65" fmla="*/ 12 h 248"/>
                <a:gd name="T66" fmla="*/ 43 w 871"/>
                <a:gd name="T67" fmla="*/ 9 h 248"/>
                <a:gd name="T68" fmla="*/ 58 w 871"/>
                <a:gd name="T69" fmla="*/ 9 h 248"/>
                <a:gd name="T70" fmla="*/ 72 w 871"/>
                <a:gd name="T71" fmla="*/ 15 h 248"/>
                <a:gd name="T72" fmla="*/ 84 w 871"/>
                <a:gd name="T73" fmla="*/ 23 h 248"/>
                <a:gd name="T74" fmla="*/ 92 w 871"/>
                <a:gd name="T75" fmla="*/ 36 h 248"/>
                <a:gd name="T76" fmla="*/ 106 w 871"/>
                <a:gd name="T77" fmla="*/ 55 h 248"/>
                <a:gd name="T78" fmla="*/ 126 w 871"/>
                <a:gd name="T79" fmla="*/ 73 h 248"/>
                <a:gd name="T80" fmla="*/ 153 w 871"/>
                <a:gd name="T81" fmla="*/ 91 h 248"/>
                <a:gd name="T82" fmla="*/ 187 w 871"/>
                <a:gd name="T83" fmla="*/ 107 h 248"/>
                <a:gd name="T84" fmla="*/ 226 w 871"/>
                <a:gd name="T85" fmla="*/ 121 h 248"/>
                <a:gd name="T86" fmla="*/ 271 w 871"/>
                <a:gd name="T87" fmla="*/ 133 h 248"/>
                <a:gd name="T88" fmla="*/ 321 w 871"/>
                <a:gd name="T89" fmla="*/ 142 h 248"/>
                <a:gd name="T90" fmla="*/ 375 w 871"/>
                <a:gd name="T91" fmla="*/ 148 h 248"/>
                <a:gd name="T92" fmla="*/ 433 w 871"/>
                <a:gd name="T93" fmla="*/ 150 h 248"/>
                <a:gd name="T94" fmla="*/ 494 w 871"/>
                <a:gd name="T95" fmla="*/ 148 h 248"/>
                <a:gd name="T96" fmla="*/ 549 w 871"/>
                <a:gd name="T97" fmla="*/ 142 h 248"/>
                <a:gd name="T98" fmla="*/ 600 w 871"/>
                <a:gd name="T99" fmla="*/ 132 h 248"/>
                <a:gd name="T100" fmla="*/ 646 w 871"/>
                <a:gd name="T101" fmla="*/ 120 h 248"/>
                <a:gd name="T102" fmla="*/ 686 w 871"/>
                <a:gd name="T103" fmla="*/ 104 h 248"/>
                <a:gd name="T104" fmla="*/ 719 w 871"/>
                <a:gd name="T105" fmla="*/ 88 h 248"/>
                <a:gd name="T106" fmla="*/ 745 w 871"/>
                <a:gd name="T107" fmla="*/ 70 h 248"/>
                <a:gd name="T108" fmla="*/ 764 w 871"/>
                <a:gd name="T109" fmla="*/ 51 h 248"/>
                <a:gd name="T110" fmla="*/ 775 w 871"/>
                <a:gd name="T111" fmla="*/ 33 h 248"/>
                <a:gd name="T112" fmla="*/ 784 w 871"/>
                <a:gd name="T113" fmla="*/ 18 h 248"/>
                <a:gd name="T114" fmla="*/ 795 w 871"/>
                <a:gd name="T115" fmla="*/ 9 h 248"/>
                <a:gd name="T116" fmla="*/ 808 w 871"/>
                <a:gd name="T117" fmla="*/ 3 h 248"/>
                <a:gd name="T118" fmla="*/ 824 w 871"/>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248">
                  <a:moveTo>
                    <a:pt x="824" y="0"/>
                  </a:moveTo>
                  <a:lnTo>
                    <a:pt x="838" y="4"/>
                  </a:lnTo>
                  <a:lnTo>
                    <a:pt x="852" y="11"/>
                  </a:lnTo>
                  <a:lnTo>
                    <a:pt x="862" y="22"/>
                  </a:lnTo>
                  <a:lnTo>
                    <a:pt x="868" y="35"/>
                  </a:lnTo>
                  <a:lnTo>
                    <a:pt x="871" y="51"/>
                  </a:lnTo>
                  <a:lnTo>
                    <a:pt x="867" y="65"/>
                  </a:lnTo>
                  <a:lnTo>
                    <a:pt x="855" y="93"/>
                  </a:lnTo>
                  <a:lnTo>
                    <a:pt x="836" y="119"/>
                  </a:lnTo>
                  <a:lnTo>
                    <a:pt x="812" y="142"/>
                  </a:lnTo>
                  <a:lnTo>
                    <a:pt x="781" y="163"/>
                  </a:lnTo>
                  <a:lnTo>
                    <a:pt x="748" y="184"/>
                  </a:lnTo>
                  <a:lnTo>
                    <a:pt x="708" y="201"/>
                  </a:lnTo>
                  <a:lnTo>
                    <a:pt x="658" y="218"/>
                  </a:lnTo>
                  <a:lnTo>
                    <a:pt x="606" y="231"/>
                  </a:lnTo>
                  <a:lnTo>
                    <a:pt x="550" y="240"/>
                  </a:lnTo>
                  <a:lnTo>
                    <a:pt x="492" y="246"/>
                  </a:lnTo>
                  <a:lnTo>
                    <a:pt x="433" y="248"/>
                  </a:lnTo>
                  <a:lnTo>
                    <a:pt x="372" y="246"/>
                  </a:lnTo>
                  <a:lnTo>
                    <a:pt x="313" y="240"/>
                  </a:lnTo>
                  <a:lnTo>
                    <a:pt x="258" y="230"/>
                  </a:lnTo>
                  <a:lnTo>
                    <a:pt x="206" y="218"/>
                  </a:lnTo>
                  <a:lnTo>
                    <a:pt x="159" y="201"/>
                  </a:lnTo>
                  <a:lnTo>
                    <a:pt x="115" y="182"/>
                  </a:lnTo>
                  <a:lnTo>
                    <a:pt x="78" y="160"/>
                  </a:lnTo>
                  <a:lnTo>
                    <a:pt x="47" y="134"/>
                  </a:lnTo>
                  <a:lnTo>
                    <a:pt x="22" y="108"/>
                  </a:lnTo>
                  <a:lnTo>
                    <a:pt x="4" y="78"/>
                  </a:lnTo>
                  <a:lnTo>
                    <a:pt x="0" y="63"/>
                  </a:lnTo>
                  <a:lnTo>
                    <a:pt x="0" y="47"/>
                  </a:lnTo>
                  <a:lnTo>
                    <a:pt x="5" y="34"/>
                  </a:lnTo>
                  <a:lnTo>
                    <a:pt x="15" y="22"/>
                  </a:lnTo>
                  <a:lnTo>
                    <a:pt x="28" y="12"/>
                  </a:lnTo>
                  <a:lnTo>
                    <a:pt x="43" y="9"/>
                  </a:lnTo>
                  <a:lnTo>
                    <a:pt x="58" y="9"/>
                  </a:lnTo>
                  <a:lnTo>
                    <a:pt x="72" y="15"/>
                  </a:lnTo>
                  <a:lnTo>
                    <a:pt x="84" y="23"/>
                  </a:lnTo>
                  <a:lnTo>
                    <a:pt x="92" y="36"/>
                  </a:lnTo>
                  <a:lnTo>
                    <a:pt x="106" y="55"/>
                  </a:lnTo>
                  <a:lnTo>
                    <a:pt x="126" y="73"/>
                  </a:lnTo>
                  <a:lnTo>
                    <a:pt x="153" y="91"/>
                  </a:lnTo>
                  <a:lnTo>
                    <a:pt x="187" y="107"/>
                  </a:lnTo>
                  <a:lnTo>
                    <a:pt x="226" y="121"/>
                  </a:lnTo>
                  <a:lnTo>
                    <a:pt x="271" y="133"/>
                  </a:lnTo>
                  <a:lnTo>
                    <a:pt x="321" y="142"/>
                  </a:lnTo>
                  <a:lnTo>
                    <a:pt x="375" y="148"/>
                  </a:lnTo>
                  <a:lnTo>
                    <a:pt x="433" y="150"/>
                  </a:lnTo>
                  <a:lnTo>
                    <a:pt x="494" y="148"/>
                  </a:lnTo>
                  <a:lnTo>
                    <a:pt x="549" y="142"/>
                  </a:lnTo>
                  <a:lnTo>
                    <a:pt x="600" y="132"/>
                  </a:lnTo>
                  <a:lnTo>
                    <a:pt x="646" y="120"/>
                  </a:lnTo>
                  <a:lnTo>
                    <a:pt x="686" y="104"/>
                  </a:lnTo>
                  <a:lnTo>
                    <a:pt x="719" y="88"/>
                  </a:lnTo>
                  <a:lnTo>
                    <a:pt x="745" y="70"/>
                  </a:lnTo>
                  <a:lnTo>
                    <a:pt x="764" y="51"/>
                  </a:lnTo>
                  <a:lnTo>
                    <a:pt x="775" y="33"/>
                  </a:lnTo>
                  <a:lnTo>
                    <a:pt x="784" y="18"/>
                  </a:lnTo>
                  <a:lnTo>
                    <a:pt x="795" y="9"/>
                  </a:lnTo>
                  <a:lnTo>
                    <a:pt x="808" y="3"/>
                  </a:lnTo>
                  <a:lnTo>
                    <a:pt x="8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15" name="Freeform 140">
              <a:extLst>
                <a:ext uri="{FF2B5EF4-FFF2-40B4-BE49-F238E27FC236}">
                  <a16:creationId xmlns:a16="http://schemas.microsoft.com/office/drawing/2014/main" id="{99565EC1-8FC7-47B2-9150-27A44E6D631C}"/>
                </a:ext>
              </a:extLst>
            </p:cNvPr>
            <p:cNvSpPr>
              <a:spLocks/>
            </p:cNvSpPr>
            <p:nvPr/>
          </p:nvSpPr>
          <p:spPr bwMode="auto">
            <a:xfrm>
              <a:off x="5788026" y="3541713"/>
              <a:ext cx="276225" cy="77788"/>
            </a:xfrm>
            <a:custGeom>
              <a:avLst/>
              <a:gdLst>
                <a:gd name="T0" fmla="*/ 824 w 871"/>
                <a:gd name="T1" fmla="*/ 0 h 248"/>
                <a:gd name="T2" fmla="*/ 838 w 871"/>
                <a:gd name="T3" fmla="*/ 4 h 248"/>
                <a:gd name="T4" fmla="*/ 852 w 871"/>
                <a:gd name="T5" fmla="*/ 11 h 248"/>
                <a:gd name="T6" fmla="*/ 862 w 871"/>
                <a:gd name="T7" fmla="*/ 22 h 248"/>
                <a:gd name="T8" fmla="*/ 868 w 871"/>
                <a:gd name="T9" fmla="*/ 35 h 248"/>
                <a:gd name="T10" fmla="*/ 871 w 871"/>
                <a:gd name="T11" fmla="*/ 51 h 248"/>
                <a:gd name="T12" fmla="*/ 867 w 871"/>
                <a:gd name="T13" fmla="*/ 66 h 248"/>
                <a:gd name="T14" fmla="*/ 855 w 871"/>
                <a:gd name="T15" fmla="*/ 93 h 248"/>
                <a:gd name="T16" fmla="*/ 836 w 871"/>
                <a:gd name="T17" fmla="*/ 119 h 248"/>
                <a:gd name="T18" fmla="*/ 812 w 871"/>
                <a:gd name="T19" fmla="*/ 142 h 248"/>
                <a:gd name="T20" fmla="*/ 781 w 871"/>
                <a:gd name="T21" fmla="*/ 163 h 248"/>
                <a:gd name="T22" fmla="*/ 748 w 871"/>
                <a:gd name="T23" fmla="*/ 184 h 248"/>
                <a:gd name="T24" fmla="*/ 708 w 871"/>
                <a:gd name="T25" fmla="*/ 201 h 248"/>
                <a:gd name="T26" fmla="*/ 658 w 871"/>
                <a:gd name="T27" fmla="*/ 218 h 248"/>
                <a:gd name="T28" fmla="*/ 606 w 871"/>
                <a:gd name="T29" fmla="*/ 231 h 248"/>
                <a:gd name="T30" fmla="*/ 550 w 871"/>
                <a:gd name="T31" fmla="*/ 240 h 248"/>
                <a:gd name="T32" fmla="*/ 492 w 871"/>
                <a:gd name="T33" fmla="*/ 246 h 248"/>
                <a:gd name="T34" fmla="*/ 433 w 871"/>
                <a:gd name="T35" fmla="*/ 248 h 248"/>
                <a:gd name="T36" fmla="*/ 372 w 871"/>
                <a:gd name="T37" fmla="*/ 246 h 248"/>
                <a:gd name="T38" fmla="*/ 313 w 871"/>
                <a:gd name="T39" fmla="*/ 240 h 248"/>
                <a:gd name="T40" fmla="*/ 258 w 871"/>
                <a:gd name="T41" fmla="*/ 230 h 248"/>
                <a:gd name="T42" fmla="*/ 206 w 871"/>
                <a:gd name="T43" fmla="*/ 218 h 248"/>
                <a:gd name="T44" fmla="*/ 159 w 871"/>
                <a:gd name="T45" fmla="*/ 201 h 248"/>
                <a:gd name="T46" fmla="*/ 115 w 871"/>
                <a:gd name="T47" fmla="*/ 182 h 248"/>
                <a:gd name="T48" fmla="*/ 78 w 871"/>
                <a:gd name="T49" fmla="*/ 160 h 248"/>
                <a:gd name="T50" fmla="*/ 47 w 871"/>
                <a:gd name="T51" fmla="*/ 134 h 248"/>
                <a:gd name="T52" fmla="*/ 22 w 871"/>
                <a:gd name="T53" fmla="*/ 108 h 248"/>
                <a:gd name="T54" fmla="*/ 4 w 871"/>
                <a:gd name="T55" fmla="*/ 78 h 248"/>
                <a:gd name="T56" fmla="*/ 0 w 871"/>
                <a:gd name="T57" fmla="*/ 63 h 248"/>
                <a:gd name="T58" fmla="*/ 0 w 871"/>
                <a:gd name="T59" fmla="*/ 47 h 248"/>
                <a:gd name="T60" fmla="*/ 5 w 871"/>
                <a:gd name="T61" fmla="*/ 34 h 248"/>
                <a:gd name="T62" fmla="*/ 15 w 871"/>
                <a:gd name="T63" fmla="*/ 22 h 248"/>
                <a:gd name="T64" fmla="*/ 28 w 871"/>
                <a:gd name="T65" fmla="*/ 14 h 248"/>
                <a:gd name="T66" fmla="*/ 43 w 871"/>
                <a:gd name="T67" fmla="*/ 9 h 248"/>
                <a:gd name="T68" fmla="*/ 58 w 871"/>
                <a:gd name="T69" fmla="*/ 9 h 248"/>
                <a:gd name="T70" fmla="*/ 72 w 871"/>
                <a:gd name="T71" fmla="*/ 15 h 248"/>
                <a:gd name="T72" fmla="*/ 84 w 871"/>
                <a:gd name="T73" fmla="*/ 23 h 248"/>
                <a:gd name="T74" fmla="*/ 92 w 871"/>
                <a:gd name="T75" fmla="*/ 37 h 248"/>
                <a:gd name="T76" fmla="*/ 106 w 871"/>
                <a:gd name="T77" fmla="*/ 55 h 248"/>
                <a:gd name="T78" fmla="*/ 126 w 871"/>
                <a:gd name="T79" fmla="*/ 73 h 248"/>
                <a:gd name="T80" fmla="*/ 153 w 871"/>
                <a:gd name="T81" fmla="*/ 91 h 248"/>
                <a:gd name="T82" fmla="*/ 187 w 871"/>
                <a:gd name="T83" fmla="*/ 107 h 248"/>
                <a:gd name="T84" fmla="*/ 226 w 871"/>
                <a:gd name="T85" fmla="*/ 121 h 248"/>
                <a:gd name="T86" fmla="*/ 271 w 871"/>
                <a:gd name="T87" fmla="*/ 133 h 248"/>
                <a:gd name="T88" fmla="*/ 321 w 871"/>
                <a:gd name="T89" fmla="*/ 142 h 248"/>
                <a:gd name="T90" fmla="*/ 375 w 871"/>
                <a:gd name="T91" fmla="*/ 148 h 248"/>
                <a:gd name="T92" fmla="*/ 433 w 871"/>
                <a:gd name="T93" fmla="*/ 150 h 248"/>
                <a:gd name="T94" fmla="*/ 494 w 871"/>
                <a:gd name="T95" fmla="*/ 148 h 248"/>
                <a:gd name="T96" fmla="*/ 549 w 871"/>
                <a:gd name="T97" fmla="*/ 142 h 248"/>
                <a:gd name="T98" fmla="*/ 600 w 871"/>
                <a:gd name="T99" fmla="*/ 132 h 248"/>
                <a:gd name="T100" fmla="*/ 646 w 871"/>
                <a:gd name="T101" fmla="*/ 120 h 248"/>
                <a:gd name="T102" fmla="*/ 686 w 871"/>
                <a:gd name="T103" fmla="*/ 104 h 248"/>
                <a:gd name="T104" fmla="*/ 719 w 871"/>
                <a:gd name="T105" fmla="*/ 89 h 248"/>
                <a:gd name="T106" fmla="*/ 745 w 871"/>
                <a:gd name="T107" fmla="*/ 70 h 248"/>
                <a:gd name="T108" fmla="*/ 764 w 871"/>
                <a:gd name="T109" fmla="*/ 51 h 248"/>
                <a:gd name="T110" fmla="*/ 775 w 871"/>
                <a:gd name="T111" fmla="*/ 33 h 248"/>
                <a:gd name="T112" fmla="*/ 784 w 871"/>
                <a:gd name="T113" fmla="*/ 18 h 248"/>
                <a:gd name="T114" fmla="*/ 795 w 871"/>
                <a:gd name="T115" fmla="*/ 9 h 248"/>
                <a:gd name="T116" fmla="*/ 808 w 871"/>
                <a:gd name="T117" fmla="*/ 3 h 248"/>
                <a:gd name="T118" fmla="*/ 824 w 871"/>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248">
                  <a:moveTo>
                    <a:pt x="824" y="0"/>
                  </a:moveTo>
                  <a:lnTo>
                    <a:pt x="838" y="4"/>
                  </a:lnTo>
                  <a:lnTo>
                    <a:pt x="852" y="11"/>
                  </a:lnTo>
                  <a:lnTo>
                    <a:pt x="862" y="22"/>
                  </a:lnTo>
                  <a:lnTo>
                    <a:pt x="868" y="35"/>
                  </a:lnTo>
                  <a:lnTo>
                    <a:pt x="871" y="51"/>
                  </a:lnTo>
                  <a:lnTo>
                    <a:pt x="867" y="66"/>
                  </a:lnTo>
                  <a:lnTo>
                    <a:pt x="855" y="93"/>
                  </a:lnTo>
                  <a:lnTo>
                    <a:pt x="836" y="119"/>
                  </a:lnTo>
                  <a:lnTo>
                    <a:pt x="812" y="142"/>
                  </a:lnTo>
                  <a:lnTo>
                    <a:pt x="781" y="163"/>
                  </a:lnTo>
                  <a:lnTo>
                    <a:pt x="748" y="184"/>
                  </a:lnTo>
                  <a:lnTo>
                    <a:pt x="708" y="201"/>
                  </a:lnTo>
                  <a:lnTo>
                    <a:pt x="658" y="218"/>
                  </a:lnTo>
                  <a:lnTo>
                    <a:pt x="606" y="231"/>
                  </a:lnTo>
                  <a:lnTo>
                    <a:pt x="550" y="240"/>
                  </a:lnTo>
                  <a:lnTo>
                    <a:pt x="492" y="246"/>
                  </a:lnTo>
                  <a:lnTo>
                    <a:pt x="433" y="248"/>
                  </a:lnTo>
                  <a:lnTo>
                    <a:pt x="372" y="246"/>
                  </a:lnTo>
                  <a:lnTo>
                    <a:pt x="313" y="240"/>
                  </a:lnTo>
                  <a:lnTo>
                    <a:pt x="258" y="230"/>
                  </a:lnTo>
                  <a:lnTo>
                    <a:pt x="206" y="218"/>
                  </a:lnTo>
                  <a:lnTo>
                    <a:pt x="159" y="201"/>
                  </a:lnTo>
                  <a:lnTo>
                    <a:pt x="115" y="182"/>
                  </a:lnTo>
                  <a:lnTo>
                    <a:pt x="78" y="160"/>
                  </a:lnTo>
                  <a:lnTo>
                    <a:pt x="47" y="134"/>
                  </a:lnTo>
                  <a:lnTo>
                    <a:pt x="22" y="108"/>
                  </a:lnTo>
                  <a:lnTo>
                    <a:pt x="4" y="78"/>
                  </a:lnTo>
                  <a:lnTo>
                    <a:pt x="0" y="63"/>
                  </a:lnTo>
                  <a:lnTo>
                    <a:pt x="0" y="47"/>
                  </a:lnTo>
                  <a:lnTo>
                    <a:pt x="5" y="34"/>
                  </a:lnTo>
                  <a:lnTo>
                    <a:pt x="15" y="22"/>
                  </a:lnTo>
                  <a:lnTo>
                    <a:pt x="28" y="14"/>
                  </a:lnTo>
                  <a:lnTo>
                    <a:pt x="43" y="9"/>
                  </a:lnTo>
                  <a:lnTo>
                    <a:pt x="58" y="9"/>
                  </a:lnTo>
                  <a:lnTo>
                    <a:pt x="72" y="15"/>
                  </a:lnTo>
                  <a:lnTo>
                    <a:pt x="84" y="23"/>
                  </a:lnTo>
                  <a:lnTo>
                    <a:pt x="92" y="37"/>
                  </a:lnTo>
                  <a:lnTo>
                    <a:pt x="106" y="55"/>
                  </a:lnTo>
                  <a:lnTo>
                    <a:pt x="126" y="73"/>
                  </a:lnTo>
                  <a:lnTo>
                    <a:pt x="153" y="91"/>
                  </a:lnTo>
                  <a:lnTo>
                    <a:pt x="187" y="107"/>
                  </a:lnTo>
                  <a:lnTo>
                    <a:pt x="226" y="121"/>
                  </a:lnTo>
                  <a:lnTo>
                    <a:pt x="271" y="133"/>
                  </a:lnTo>
                  <a:lnTo>
                    <a:pt x="321" y="142"/>
                  </a:lnTo>
                  <a:lnTo>
                    <a:pt x="375" y="148"/>
                  </a:lnTo>
                  <a:lnTo>
                    <a:pt x="433" y="150"/>
                  </a:lnTo>
                  <a:lnTo>
                    <a:pt x="494" y="148"/>
                  </a:lnTo>
                  <a:lnTo>
                    <a:pt x="549" y="142"/>
                  </a:lnTo>
                  <a:lnTo>
                    <a:pt x="600" y="132"/>
                  </a:lnTo>
                  <a:lnTo>
                    <a:pt x="646" y="120"/>
                  </a:lnTo>
                  <a:lnTo>
                    <a:pt x="686" y="104"/>
                  </a:lnTo>
                  <a:lnTo>
                    <a:pt x="719" y="89"/>
                  </a:lnTo>
                  <a:lnTo>
                    <a:pt x="745" y="70"/>
                  </a:lnTo>
                  <a:lnTo>
                    <a:pt x="764" y="51"/>
                  </a:lnTo>
                  <a:lnTo>
                    <a:pt x="775" y="33"/>
                  </a:lnTo>
                  <a:lnTo>
                    <a:pt x="784" y="18"/>
                  </a:lnTo>
                  <a:lnTo>
                    <a:pt x="795" y="9"/>
                  </a:lnTo>
                  <a:lnTo>
                    <a:pt x="808" y="3"/>
                  </a:lnTo>
                  <a:lnTo>
                    <a:pt x="8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16" name="Freeform 141">
              <a:extLst>
                <a:ext uri="{FF2B5EF4-FFF2-40B4-BE49-F238E27FC236}">
                  <a16:creationId xmlns:a16="http://schemas.microsoft.com/office/drawing/2014/main" id="{58B95EE7-0C85-4D4C-8A11-D42C5E9B5CC5}"/>
                </a:ext>
              </a:extLst>
            </p:cNvPr>
            <p:cNvSpPr>
              <a:spLocks/>
            </p:cNvSpPr>
            <p:nvPr/>
          </p:nvSpPr>
          <p:spPr bwMode="auto">
            <a:xfrm>
              <a:off x="5788026" y="3621088"/>
              <a:ext cx="276225" cy="77788"/>
            </a:xfrm>
            <a:custGeom>
              <a:avLst/>
              <a:gdLst>
                <a:gd name="T0" fmla="*/ 824 w 871"/>
                <a:gd name="T1" fmla="*/ 0 h 247"/>
                <a:gd name="T2" fmla="*/ 838 w 871"/>
                <a:gd name="T3" fmla="*/ 3 h 247"/>
                <a:gd name="T4" fmla="*/ 852 w 871"/>
                <a:gd name="T5" fmla="*/ 11 h 247"/>
                <a:gd name="T6" fmla="*/ 862 w 871"/>
                <a:gd name="T7" fmla="*/ 22 h 247"/>
                <a:gd name="T8" fmla="*/ 868 w 871"/>
                <a:gd name="T9" fmla="*/ 35 h 247"/>
                <a:gd name="T10" fmla="*/ 871 w 871"/>
                <a:gd name="T11" fmla="*/ 50 h 247"/>
                <a:gd name="T12" fmla="*/ 867 w 871"/>
                <a:gd name="T13" fmla="*/ 66 h 247"/>
                <a:gd name="T14" fmla="*/ 855 w 871"/>
                <a:gd name="T15" fmla="*/ 92 h 247"/>
                <a:gd name="T16" fmla="*/ 836 w 871"/>
                <a:gd name="T17" fmla="*/ 118 h 247"/>
                <a:gd name="T18" fmla="*/ 812 w 871"/>
                <a:gd name="T19" fmla="*/ 142 h 247"/>
                <a:gd name="T20" fmla="*/ 781 w 871"/>
                <a:gd name="T21" fmla="*/ 164 h 247"/>
                <a:gd name="T22" fmla="*/ 748 w 871"/>
                <a:gd name="T23" fmla="*/ 184 h 247"/>
                <a:gd name="T24" fmla="*/ 708 w 871"/>
                <a:gd name="T25" fmla="*/ 201 h 247"/>
                <a:gd name="T26" fmla="*/ 658 w 871"/>
                <a:gd name="T27" fmla="*/ 218 h 247"/>
                <a:gd name="T28" fmla="*/ 606 w 871"/>
                <a:gd name="T29" fmla="*/ 230 h 247"/>
                <a:gd name="T30" fmla="*/ 550 w 871"/>
                <a:gd name="T31" fmla="*/ 240 h 247"/>
                <a:gd name="T32" fmla="*/ 492 w 871"/>
                <a:gd name="T33" fmla="*/ 246 h 247"/>
                <a:gd name="T34" fmla="*/ 433 w 871"/>
                <a:gd name="T35" fmla="*/ 247 h 247"/>
                <a:gd name="T36" fmla="*/ 372 w 871"/>
                <a:gd name="T37" fmla="*/ 246 h 247"/>
                <a:gd name="T38" fmla="*/ 313 w 871"/>
                <a:gd name="T39" fmla="*/ 240 h 247"/>
                <a:gd name="T40" fmla="*/ 258 w 871"/>
                <a:gd name="T41" fmla="*/ 230 h 247"/>
                <a:gd name="T42" fmla="*/ 206 w 871"/>
                <a:gd name="T43" fmla="*/ 217 h 247"/>
                <a:gd name="T44" fmla="*/ 159 w 871"/>
                <a:gd name="T45" fmla="*/ 201 h 247"/>
                <a:gd name="T46" fmla="*/ 115 w 871"/>
                <a:gd name="T47" fmla="*/ 182 h 247"/>
                <a:gd name="T48" fmla="*/ 78 w 871"/>
                <a:gd name="T49" fmla="*/ 160 h 247"/>
                <a:gd name="T50" fmla="*/ 47 w 871"/>
                <a:gd name="T51" fmla="*/ 135 h 247"/>
                <a:gd name="T52" fmla="*/ 22 w 871"/>
                <a:gd name="T53" fmla="*/ 107 h 247"/>
                <a:gd name="T54" fmla="*/ 4 w 871"/>
                <a:gd name="T55" fmla="*/ 78 h 247"/>
                <a:gd name="T56" fmla="*/ 0 w 871"/>
                <a:gd name="T57" fmla="*/ 63 h 247"/>
                <a:gd name="T58" fmla="*/ 0 w 871"/>
                <a:gd name="T59" fmla="*/ 47 h 247"/>
                <a:gd name="T60" fmla="*/ 5 w 871"/>
                <a:gd name="T61" fmla="*/ 33 h 247"/>
                <a:gd name="T62" fmla="*/ 15 w 871"/>
                <a:gd name="T63" fmla="*/ 21 h 247"/>
                <a:gd name="T64" fmla="*/ 28 w 871"/>
                <a:gd name="T65" fmla="*/ 12 h 247"/>
                <a:gd name="T66" fmla="*/ 43 w 871"/>
                <a:gd name="T67" fmla="*/ 9 h 247"/>
                <a:gd name="T68" fmla="*/ 58 w 871"/>
                <a:gd name="T69" fmla="*/ 9 h 247"/>
                <a:gd name="T70" fmla="*/ 72 w 871"/>
                <a:gd name="T71" fmla="*/ 14 h 247"/>
                <a:gd name="T72" fmla="*/ 84 w 871"/>
                <a:gd name="T73" fmla="*/ 23 h 247"/>
                <a:gd name="T74" fmla="*/ 92 w 871"/>
                <a:gd name="T75" fmla="*/ 37 h 247"/>
                <a:gd name="T76" fmla="*/ 106 w 871"/>
                <a:gd name="T77" fmla="*/ 55 h 247"/>
                <a:gd name="T78" fmla="*/ 126 w 871"/>
                <a:gd name="T79" fmla="*/ 73 h 247"/>
                <a:gd name="T80" fmla="*/ 153 w 871"/>
                <a:gd name="T81" fmla="*/ 91 h 247"/>
                <a:gd name="T82" fmla="*/ 187 w 871"/>
                <a:gd name="T83" fmla="*/ 107 h 247"/>
                <a:gd name="T84" fmla="*/ 226 w 871"/>
                <a:gd name="T85" fmla="*/ 121 h 247"/>
                <a:gd name="T86" fmla="*/ 271 w 871"/>
                <a:gd name="T87" fmla="*/ 133 h 247"/>
                <a:gd name="T88" fmla="*/ 321 w 871"/>
                <a:gd name="T89" fmla="*/ 142 h 247"/>
                <a:gd name="T90" fmla="*/ 375 w 871"/>
                <a:gd name="T91" fmla="*/ 148 h 247"/>
                <a:gd name="T92" fmla="*/ 433 w 871"/>
                <a:gd name="T93" fmla="*/ 150 h 247"/>
                <a:gd name="T94" fmla="*/ 494 w 871"/>
                <a:gd name="T95" fmla="*/ 148 h 247"/>
                <a:gd name="T96" fmla="*/ 549 w 871"/>
                <a:gd name="T97" fmla="*/ 142 h 247"/>
                <a:gd name="T98" fmla="*/ 600 w 871"/>
                <a:gd name="T99" fmla="*/ 132 h 247"/>
                <a:gd name="T100" fmla="*/ 646 w 871"/>
                <a:gd name="T101" fmla="*/ 120 h 247"/>
                <a:gd name="T102" fmla="*/ 686 w 871"/>
                <a:gd name="T103" fmla="*/ 104 h 247"/>
                <a:gd name="T104" fmla="*/ 719 w 871"/>
                <a:gd name="T105" fmla="*/ 87 h 247"/>
                <a:gd name="T106" fmla="*/ 745 w 871"/>
                <a:gd name="T107" fmla="*/ 70 h 247"/>
                <a:gd name="T108" fmla="*/ 764 w 871"/>
                <a:gd name="T109" fmla="*/ 51 h 247"/>
                <a:gd name="T110" fmla="*/ 775 w 871"/>
                <a:gd name="T111" fmla="*/ 32 h 247"/>
                <a:gd name="T112" fmla="*/ 784 w 871"/>
                <a:gd name="T113" fmla="*/ 18 h 247"/>
                <a:gd name="T114" fmla="*/ 795 w 871"/>
                <a:gd name="T115" fmla="*/ 9 h 247"/>
                <a:gd name="T116" fmla="*/ 808 w 871"/>
                <a:gd name="T117" fmla="*/ 3 h 247"/>
                <a:gd name="T118" fmla="*/ 824 w 871"/>
                <a:gd name="T1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247">
                  <a:moveTo>
                    <a:pt x="824" y="0"/>
                  </a:moveTo>
                  <a:lnTo>
                    <a:pt x="838" y="3"/>
                  </a:lnTo>
                  <a:lnTo>
                    <a:pt x="852" y="11"/>
                  </a:lnTo>
                  <a:lnTo>
                    <a:pt x="862" y="22"/>
                  </a:lnTo>
                  <a:lnTo>
                    <a:pt x="868" y="35"/>
                  </a:lnTo>
                  <a:lnTo>
                    <a:pt x="871" y="50"/>
                  </a:lnTo>
                  <a:lnTo>
                    <a:pt x="867" y="66"/>
                  </a:lnTo>
                  <a:lnTo>
                    <a:pt x="855" y="92"/>
                  </a:lnTo>
                  <a:lnTo>
                    <a:pt x="836" y="118"/>
                  </a:lnTo>
                  <a:lnTo>
                    <a:pt x="812" y="142"/>
                  </a:lnTo>
                  <a:lnTo>
                    <a:pt x="781" y="164"/>
                  </a:lnTo>
                  <a:lnTo>
                    <a:pt x="748" y="184"/>
                  </a:lnTo>
                  <a:lnTo>
                    <a:pt x="708" y="201"/>
                  </a:lnTo>
                  <a:lnTo>
                    <a:pt x="658" y="218"/>
                  </a:lnTo>
                  <a:lnTo>
                    <a:pt x="606" y="230"/>
                  </a:lnTo>
                  <a:lnTo>
                    <a:pt x="550" y="240"/>
                  </a:lnTo>
                  <a:lnTo>
                    <a:pt x="492" y="246"/>
                  </a:lnTo>
                  <a:lnTo>
                    <a:pt x="433" y="247"/>
                  </a:lnTo>
                  <a:lnTo>
                    <a:pt x="372" y="246"/>
                  </a:lnTo>
                  <a:lnTo>
                    <a:pt x="313" y="240"/>
                  </a:lnTo>
                  <a:lnTo>
                    <a:pt x="258" y="230"/>
                  </a:lnTo>
                  <a:lnTo>
                    <a:pt x="206" y="217"/>
                  </a:lnTo>
                  <a:lnTo>
                    <a:pt x="159" y="201"/>
                  </a:lnTo>
                  <a:lnTo>
                    <a:pt x="115" y="182"/>
                  </a:lnTo>
                  <a:lnTo>
                    <a:pt x="78" y="160"/>
                  </a:lnTo>
                  <a:lnTo>
                    <a:pt x="47" y="135"/>
                  </a:lnTo>
                  <a:lnTo>
                    <a:pt x="22" y="107"/>
                  </a:lnTo>
                  <a:lnTo>
                    <a:pt x="4" y="78"/>
                  </a:lnTo>
                  <a:lnTo>
                    <a:pt x="0" y="63"/>
                  </a:lnTo>
                  <a:lnTo>
                    <a:pt x="0" y="47"/>
                  </a:lnTo>
                  <a:lnTo>
                    <a:pt x="5" y="33"/>
                  </a:lnTo>
                  <a:lnTo>
                    <a:pt x="15" y="21"/>
                  </a:lnTo>
                  <a:lnTo>
                    <a:pt x="28" y="12"/>
                  </a:lnTo>
                  <a:lnTo>
                    <a:pt x="43" y="9"/>
                  </a:lnTo>
                  <a:lnTo>
                    <a:pt x="58" y="9"/>
                  </a:lnTo>
                  <a:lnTo>
                    <a:pt x="72" y="14"/>
                  </a:lnTo>
                  <a:lnTo>
                    <a:pt x="84" y="23"/>
                  </a:lnTo>
                  <a:lnTo>
                    <a:pt x="92" y="37"/>
                  </a:lnTo>
                  <a:lnTo>
                    <a:pt x="106" y="55"/>
                  </a:lnTo>
                  <a:lnTo>
                    <a:pt x="126" y="73"/>
                  </a:lnTo>
                  <a:lnTo>
                    <a:pt x="153" y="91"/>
                  </a:lnTo>
                  <a:lnTo>
                    <a:pt x="187" y="107"/>
                  </a:lnTo>
                  <a:lnTo>
                    <a:pt x="226" y="121"/>
                  </a:lnTo>
                  <a:lnTo>
                    <a:pt x="271" y="133"/>
                  </a:lnTo>
                  <a:lnTo>
                    <a:pt x="321" y="142"/>
                  </a:lnTo>
                  <a:lnTo>
                    <a:pt x="375" y="148"/>
                  </a:lnTo>
                  <a:lnTo>
                    <a:pt x="433" y="150"/>
                  </a:lnTo>
                  <a:lnTo>
                    <a:pt x="494" y="148"/>
                  </a:lnTo>
                  <a:lnTo>
                    <a:pt x="549" y="142"/>
                  </a:lnTo>
                  <a:lnTo>
                    <a:pt x="600" y="132"/>
                  </a:lnTo>
                  <a:lnTo>
                    <a:pt x="646" y="120"/>
                  </a:lnTo>
                  <a:lnTo>
                    <a:pt x="686" y="104"/>
                  </a:lnTo>
                  <a:lnTo>
                    <a:pt x="719" y="87"/>
                  </a:lnTo>
                  <a:lnTo>
                    <a:pt x="745" y="70"/>
                  </a:lnTo>
                  <a:lnTo>
                    <a:pt x="764" y="51"/>
                  </a:lnTo>
                  <a:lnTo>
                    <a:pt x="775" y="32"/>
                  </a:lnTo>
                  <a:lnTo>
                    <a:pt x="784" y="18"/>
                  </a:lnTo>
                  <a:lnTo>
                    <a:pt x="795" y="9"/>
                  </a:lnTo>
                  <a:lnTo>
                    <a:pt x="808" y="3"/>
                  </a:lnTo>
                  <a:lnTo>
                    <a:pt x="8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17" name="Freeform 142">
              <a:extLst>
                <a:ext uri="{FF2B5EF4-FFF2-40B4-BE49-F238E27FC236}">
                  <a16:creationId xmlns:a16="http://schemas.microsoft.com/office/drawing/2014/main" id="{573E2CE3-F50D-4383-B95A-438C8108E547}"/>
                </a:ext>
              </a:extLst>
            </p:cNvPr>
            <p:cNvSpPr>
              <a:spLocks noEditPoints="1"/>
            </p:cNvSpPr>
            <p:nvPr/>
          </p:nvSpPr>
          <p:spPr bwMode="auto">
            <a:xfrm>
              <a:off x="5784851" y="3316288"/>
              <a:ext cx="280988" cy="146050"/>
            </a:xfrm>
            <a:custGeom>
              <a:avLst/>
              <a:gdLst>
                <a:gd name="T0" fmla="*/ 382 w 885"/>
                <a:gd name="T1" fmla="*/ 100 h 457"/>
                <a:gd name="T2" fmla="*/ 275 w 885"/>
                <a:gd name="T3" fmla="*/ 116 h 457"/>
                <a:gd name="T4" fmla="*/ 191 w 885"/>
                <a:gd name="T5" fmla="*/ 144 h 457"/>
                <a:gd name="T6" fmla="*/ 133 w 885"/>
                <a:gd name="T7" fmla="*/ 176 h 457"/>
                <a:gd name="T8" fmla="*/ 101 w 885"/>
                <a:gd name="T9" fmla="*/ 212 h 457"/>
                <a:gd name="T10" fmla="*/ 101 w 885"/>
                <a:gd name="T11" fmla="*/ 245 h 457"/>
                <a:gd name="T12" fmla="*/ 133 w 885"/>
                <a:gd name="T13" fmla="*/ 280 h 457"/>
                <a:gd name="T14" fmla="*/ 191 w 885"/>
                <a:gd name="T15" fmla="*/ 314 h 457"/>
                <a:gd name="T16" fmla="*/ 275 w 885"/>
                <a:gd name="T17" fmla="*/ 341 h 457"/>
                <a:gd name="T18" fmla="*/ 382 w 885"/>
                <a:gd name="T19" fmla="*/ 357 h 457"/>
                <a:gd name="T20" fmla="*/ 504 w 885"/>
                <a:gd name="T21" fmla="*/ 357 h 457"/>
                <a:gd name="T22" fmla="*/ 610 w 885"/>
                <a:gd name="T23" fmla="*/ 341 h 457"/>
                <a:gd name="T24" fmla="*/ 694 w 885"/>
                <a:gd name="T25" fmla="*/ 314 h 457"/>
                <a:gd name="T26" fmla="*/ 753 w 885"/>
                <a:gd name="T27" fmla="*/ 280 h 457"/>
                <a:gd name="T28" fmla="*/ 783 w 885"/>
                <a:gd name="T29" fmla="*/ 245 h 457"/>
                <a:gd name="T30" fmla="*/ 783 w 885"/>
                <a:gd name="T31" fmla="*/ 212 h 457"/>
                <a:gd name="T32" fmla="*/ 753 w 885"/>
                <a:gd name="T33" fmla="*/ 176 h 457"/>
                <a:gd name="T34" fmla="*/ 694 w 885"/>
                <a:gd name="T35" fmla="*/ 144 h 457"/>
                <a:gd name="T36" fmla="*/ 610 w 885"/>
                <a:gd name="T37" fmla="*/ 116 h 457"/>
                <a:gd name="T38" fmla="*/ 504 w 885"/>
                <a:gd name="T39" fmla="*/ 100 h 457"/>
                <a:gd name="T40" fmla="*/ 442 w 885"/>
                <a:gd name="T41" fmla="*/ 0 h 457"/>
                <a:gd name="T42" fmla="*/ 563 w 885"/>
                <a:gd name="T43" fmla="*/ 8 h 457"/>
                <a:gd name="T44" fmla="*/ 669 w 885"/>
                <a:gd name="T45" fmla="*/ 30 h 457"/>
                <a:gd name="T46" fmla="*/ 759 w 885"/>
                <a:gd name="T47" fmla="*/ 65 h 457"/>
                <a:gd name="T48" fmla="*/ 827 w 885"/>
                <a:gd name="T49" fmla="*/ 111 h 457"/>
                <a:gd name="T50" fmla="*/ 870 w 885"/>
                <a:gd name="T51" fmla="*/ 167 h 457"/>
                <a:gd name="T52" fmla="*/ 885 w 885"/>
                <a:gd name="T53" fmla="*/ 228 h 457"/>
                <a:gd name="T54" fmla="*/ 870 w 885"/>
                <a:gd name="T55" fmla="*/ 291 h 457"/>
                <a:gd name="T56" fmla="*/ 827 w 885"/>
                <a:gd name="T57" fmla="*/ 346 h 457"/>
                <a:gd name="T58" fmla="*/ 759 w 885"/>
                <a:gd name="T59" fmla="*/ 392 h 457"/>
                <a:gd name="T60" fmla="*/ 669 w 885"/>
                <a:gd name="T61" fmla="*/ 427 h 457"/>
                <a:gd name="T62" fmla="*/ 563 w 885"/>
                <a:gd name="T63" fmla="*/ 450 h 457"/>
                <a:gd name="T64" fmla="*/ 442 w 885"/>
                <a:gd name="T65" fmla="*/ 457 h 457"/>
                <a:gd name="T66" fmla="*/ 322 w 885"/>
                <a:gd name="T67" fmla="*/ 450 h 457"/>
                <a:gd name="T68" fmla="*/ 216 w 885"/>
                <a:gd name="T69" fmla="*/ 427 h 457"/>
                <a:gd name="T70" fmla="*/ 127 w 885"/>
                <a:gd name="T71" fmla="*/ 392 h 457"/>
                <a:gd name="T72" fmla="*/ 59 w 885"/>
                <a:gd name="T73" fmla="*/ 346 h 457"/>
                <a:gd name="T74" fmla="*/ 15 w 885"/>
                <a:gd name="T75" fmla="*/ 291 h 457"/>
                <a:gd name="T76" fmla="*/ 0 w 885"/>
                <a:gd name="T77" fmla="*/ 228 h 457"/>
                <a:gd name="T78" fmla="*/ 15 w 885"/>
                <a:gd name="T79" fmla="*/ 167 h 457"/>
                <a:gd name="T80" fmla="*/ 59 w 885"/>
                <a:gd name="T81" fmla="*/ 111 h 457"/>
                <a:gd name="T82" fmla="*/ 127 w 885"/>
                <a:gd name="T83" fmla="*/ 65 h 457"/>
                <a:gd name="T84" fmla="*/ 216 w 885"/>
                <a:gd name="T85" fmla="*/ 30 h 457"/>
                <a:gd name="T86" fmla="*/ 322 w 885"/>
                <a:gd name="T87" fmla="*/ 8 h 457"/>
                <a:gd name="T88" fmla="*/ 442 w 885"/>
                <a:gd name="T8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5" h="457">
                  <a:moveTo>
                    <a:pt x="442" y="98"/>
                  </a:moveTo>
                  <a:lnTo>
                    <a:pt x="382" y="100"/>
                  </a:lnTo>
                  <a:lnTo>
                    <a:pt x="326" y="106"/>
                  </a:lnTo>
                  <a:lnTo>
                    <a:pt x="275" y="116"/>
                  </a:lnTo>
                  <a:lnTo>
                    <a:pt x="231" y="128"/>
                  </a:lnTo>
                  <a:lnTo>
                    <a:pt x="191" y="144"/>
                  </a:lnTo>
                  <a:lnTo>
                    <a:pt x="158" y="160"/>
                  </a:lnTo>
                  <a:lnTo>
                    <a:pt x="133" y="176"/>
                  </a:lnTo>
                  <a:lnTo>
                    <a:pt x="113" y="195"/>
                  </a:lnTo>
                  <a:lnTo>
                    <a:pt x="101" y="212"/>
                  </a:lnTo>
                  <a:lnTo>
                    <a:pt x="98" y="228"/>
                  </a:lnTo>
                  <a:lnTo>
                    <a:pt x="101" y="245"/>
                  </a:lnTo>
                  <a:lnTo>
                    <a:pt x="113" y="262"/>
                  </a:lnTo>
                  <a:lnTo>
                    <a:pt x="133" y="280"/>
                  </a:lnTo>
                  <a:lnTo>
                    <a:pt x="158" y="297"/>
                  </a:lnTo>
                  <a:lnTo>
                    <a:pt x="191" y="314"/>
                  </a:lnTo>
                  <a:lnTo>
                    <a:pt x="231" y="329"/>
                  </a:lnTo>
                  <a:lnTo>
                    <a:pt x="275" y="341"/>
                  </a:lnTo>
                  <a:lnTo>
                    <a:pt x="326" y="351"/>
                  </a:lnTo>
                  <a:lnTo>
                    <a:pt x="382" y="357"/>
                  </a:lnTo>
                  <a:lnTo>
                    <a:pt x="442" y="359"/>
                  </a:lnTo>
                  <a:lnTo>
                    <a:pt x="504" y="357"/>
                  </a:lnTo>
                  <a:lnTo>
                    <a:pt x="559" y="351"/>
                  </a:lnTo>
                  <a:lnTo>
                    <a:pt x="610" y="341"/>
                  </a:lnTo>
                  <a:lnTo>
                    <a:pt x="655" y="329"/>
                  </a:lnTo>
                  <a:lnTo>
                    <a:pt x="694" y="314"/>
                  </a:lnTo>
                  <a:lnTo>
                    <a:pt x="726" y="297"/>
                  </a:lnTo>
                  <a:lnTo>
                    <a:pt x="753" y="280"/>
                  </a:lnTo>
                  <a:lnTo>
                    <a:pt x="771" y="262"/>
                  </a:lnTo>
                  <a:lnTo>
                    <a:pt x="783" y="245"/>
                  </a:lnTo>
                  <a:lnTo>
                    <a:pt x="787" y="228"/>
                  </a:lnTo>
                  <a:lnTo>
                    <a:pt x="783" y="212"/>
                  </a:lnTo>
                  <a:lnTo>
                    <a:pt x="771" y="195"/>
                  </a:lnTo>
                  <a:lnTo>
                    <a:pt x="753" y="176"/>
                  </a:lnTo>
                  <a:lnTo>
                    <a:pt x="726" y="160"/>
                  </a:lnTo>
                  <a:lnTo>
                    <a:pt x="694" y="144"/>
                  </a:lnTo>
                  <a:lnTo>
                    <a:pt x="655" y="128"/>
                  </a:lnTo>
                  <a:lnTo>
                    <a:pt x="610" y="116"/>
                  </a:lnTo>
                  <a:lnTo>
                    <a:pt x="559" y="106"/>
                  </a:lnTo>
                  <a:lnTo>
                    <a:pt x="504" y="100"/>
                  </a:lnTo>
                  <a:lnTo>
                    <a:pt x="442" y="98"/>
                  </a:lnTo>
                  <a:close/>
                  <a:moveTo>
                    <a:pt x="442" y="0"/>
                  </a:moveTo>
                  <a:lnTo>
                    <a:pt x="504" y="2"/>
                  </a:lnTo>
                  <a:lnTo>
                    <a:pt x="563" y="8"/>
                  </a:lnTo>
                  <a:lnTo>
                    <a:pt x="619" y="18"/>
                  </a:lnTo>
                  <a:lnTo>
                    <a:pt x="669" y="30"/>
                  </a:lnTo>
                  <a:lnTo>
                    <a:pt x="717" y="47"/>
                  </a:lnTo>
                  <a:lnTo>
                    <a:pt x="759" y="65"/>
                  </a:lnTo>
                  <a:lnTo>
                    <a:pt x="795" y="87"/>
                  </a:lnTo>
                  <a:lnTo>
                    <a:pt x="827" y="111"/>
                  </a:lnTo>
                  <a:lnTo>
                    <a:pt x="851" y="138"/>
                  </a:lnTo>
                  <a:lnTo>
                    <a:pt x="870" y="167"/>
                  </a:lnTo>
                  <a:lnTo>
                    <a:pt x="881" y="197"/>
                  </a:lnTo>
                  <a:lnTo>
                    <a:pt x="885" y="228"/>
                  </a:lnTo>
                  <a:lnTo>
                    <a:pt x="881" y="260"/>
                  </a:lnTo>
                  <a:lnTo>
                    <a:pt x="870" y="291"/>
                  </a:lnTo>
                  <a:lnTo>
                    <a:pt x="851" y="319"/>
                  </a:lnTo>
                  <a:lnTo>
                    <a:pt x="827" y="346"/>
                  </a:lnTo>
                  <a:lnTo>
                    <a:pt x="795" y="370"/>
                  </a:lnTo>
                  <a:lnTo>
                    <a:pt x="759" y="392"/>
                  </a:lnTo>
                  <a:lnTo>
                    <a:pt x="717" y="411"/>
                  </a:lnTo>
                  <a:lnTo>
                    <a:pt x="669" y="427"/>
                  </a:lnTo>
                  <a:lnTo>
                    <a:pt x="619" y="440"/>
                  </a:lnTo>
                  <a:lnTo>
                    <a:pt x="563" y="450"/>
                  </a:lnTo>
                  <a:lnTo>
                    <a:pt x="504" y="455"/>
                  </a:lnTo>
                  <a:lnTo>
                    <a:pt x="442" y="457"/>
                  </a:lnTo>
                  <a:lnTo>
                    <a:pt x="381" y="455"/>
                  </a:lnTo>
                  <a:lnTo>
                    <a:pt x="322" y="450"/>
                  </a:lnTo>
                  <a:lnTo>
                    <a:pt x="267" y="440"/>
                  </a:lnTo>
                  <a:lnTo>
                    <a:pt x="216" y="427"/>
                  </a:lnTo>
                  <a:lnTo>
                    <a:pt x="169" y="411"/>
                  </a:lnTo>
                  <a:lnTo>
                    <a:pt x="127" y="392"/>
                  </a:lnTo>
                  <a:lnTo>
                    <a:pt x="90" y="370"/>
                  </a:lnTo>
                  <a:lnTo>
                    <a:pt x="59" y="346"/>
                  </a:lnTo>
                  <a:lnTo>
                    <a:pt x="33" y="319"/>
                  </a:lnTo>
                  <a:lnTo>
                    <a:pt x="15" y="291"/>
                  </a:lnTo>
                  <a:lnTo>
                    <a:pt x="4" y="260"/>
                  </a:lnTo>
                  <a:lnTo>
                    <a:pt x="0" y="228"/>
                  </a:lnTo>
                  <a:lnTo>
                    <a:pt x="4" y="197"/>
                  </a:lnTo>
                  <a:lnTo>
                    <a:pt x="15" y="167"/>
                  </a:lnTo>
                  <a:lnTo>
                    <a:pt x="33" y="138"/>
                  </a:lnTo>
                  <a:lnTo>
                    <a:pt x="59" y="111"/>
                  </a:lnTo>
                  <a:lnTo>
                    <a:pt x="90" y="87"/>
                  </a:lnTo>
                  <a:lnTo>
                    <a:pt x="127" y="65"/>
                  </a:lnTo>
                  <a:lnTo>
                    <a:pt x="169" y="47"/>
                  </a:lnTo>
                  <a:lnTo>
                    <a:pt x="216" y="30"/>
                  </a:lnTo>
                  <a:lnTo>
                    <a:pt x="267" y="18"/>
                  </a:lnTo>
                  <a:lnTo>
                    <a:pt x="322" y="8"/>
                  </a:lnTo>
                  <a:lnTo>
                    <a:pt x="381" y="2"/>
                  </a:lnTo>
                  <a:lnTo>
                    <a:pt x="4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grpSp>
      <p:sp>
        <p:nvSpPr>
          <p:cNvPr id="18" name="Rectangle 17">
            <a:extLst>
              <a:ext uri="{FF2B5EF4-FFF2-40B4-BE49-F238E27FC236}">
                <a16:creationId xmlns:a16="http://schemas.microsoft.com/office/drawing/2014/main" id="{5D290FD4-7B88-4F45-8770-97561504FE86}"/>
              </a:ext>
            </a:extLst>
          </p:cNvPr>
          <p:cNvSpPr/>
          <p:nvPr/>
        </p:nvSpPr>
        <p:spPr>
          <a:xfrm>
            <a:off x="4736087" y="3900626"/>
            <a:ext cx="2100252" cy="1631216"/>
          </a:xfrm>
          <a:prstGeom prst="rect">
            <a:avLst/>
          </a:prstGeom>
        </p:spPr>
        <p:txBody>
          <a:bodyPr wrap="square">
            <a:spAutoFit/>
          </a:bodyPr>
          <a:lstStyle/>
          <a:p>
            <a:pPr algn="ctr"/>
            <a:endParaRPr lang="en-GB" sz="2000" dirty="0">
              <a:solidFill>
                <a:schemeClr val="bg1"/>
              </a:solidFill>
              <a:latin typeface="Calibri" panose="020F0502020204030204" pitchFamily="34" charset="0"/>
              <a:cs typeface="Calibri" panose="020F0502020204030204" pitchFamily="34" charset="0"/>
            </a:endParaRPr>
          </a:p>
          <a:p>
            <a:pPr algn="ctr"/>
            <a:r>
              <a:rPr lang="en-GB" sz="2000" b="1" dirty="0">
                <a:solidFill>
                  <a:schemeClr val="bg1"/>
                </a:solidFill>
                <a:latin typeface="Calibri" panose="020F0502020204030204" pitchFamily="34" charset="0"/>
                <a:cs typeface="Calibri" panose="020F0502020204030204" pitchFamily="34" charset="0"/>
              </a:rPr>
              <a:t>Careers change &amp;</a:t>
            </a:r>
          </a:p>
          <a:p>
            <a:pPr algn="ctr"/>
            <a:r>
              <a:rPr lang="en-GB" sz="2000" b="1" dirty="0">
                <a:solidFill>
                  <a:schemeClr val="bg1"/>
                </a:solidFill>
                <a:latin typeface="Calibri" panose="020F0502020204030204" pitchFamily="34" charset="0"/>
                <a:cs typeface="Calibri" panose="020F0502020204030204" pitchFamily="34" charset="0"/>
              </a:rPr>
              <a:t>learning </a:t>
            </a:r>
          </a:p>
          <a:p>
            <a:pPr algn="ctr"/>
            <a:r>
              <a:rPr lang="en-GB" sz="2000" b="1" dirty="0">
                <a:solidFill>
                  <a:schemeClr val="bg1"/>
                </a:solidFill>
                <a:latin typeface="Calibri" panose="020F0502020204030204" pitchFamily="34" charset="0"/>
                <a:cs typeface="Calibri" panose="020F0502020204030204" pitchFamily="34" charset="0"/>
              </a:rPr>
              <a:t>optio</a:t>
            </a:r>
            <a:r>
              <a:rPr lang="en-GB" sz="2000" dirty="0">
                <a:solidFill>
                  <a:schemeClr val="bg1"/>
                </a:solidFill>
                <a:latin typeface="Calibri" panose="020F0502020204030204" pitchFamily="34" charset="0"/>
                <a:cs typeface="Calibri" panose="020F0502020204030204" pitchFamily="34" charset="0"/>
              </a:rPr>
              <a:t>ns</a:t>
            </a:r>
          </a:p>
          <a:p>
            <a:pPr algn="ctr"/>
            <a:endParaRPr lang="en-GB" sz="2000" dirty="0">
              <a:solidFill>
                <a:schemeClr val="bg1"/>
              </a:solidFill>
              <a:latin typeface="Calibri" panose="020F0502020204030204" pitchFamily="34" charset="0"/>
              <a:cs typeface="Calibri" panose="020F0502020204030204" pitchFamily="34" charset="0"/>
            </a:endParaRPr>
          </a:p>
        </p:txBody>
      </p:sp>
      <p:sp>
        <p:nvSpPr>
          <p:cNvPr id="71" name="Hexagon 70">
            <a:extLst>
              <a:ext uri="{FF2B5EF4-FFF2-40B4-BE49-F238E27FC236}">
                <a16:creationId xmlns:a16="http://schemas.microsoft.com/office/drawing/2014/main" id="{07E68D9C-08FF-4517-B021-1ECA12E5E44A}"/>
              </a:ext>
            </a:extLst>
          </p:cNvPr>
          <p:cNvSpPr/>
          <p:nvPr/>
        </p:nvSpPr>
        <p:spPr>
          <a:xfrm>
            <a:off x="2608846" y="4532390"/>
            <a:ext cx="2262417" cy="2123325"/>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83" name="Rectangle 82">
            <a:extLst>
              <a:ext uri="{FF2B5EF4-FFF2-40B4-BE49-F238E27FC236}">
                <a16:creationId xmlns:a16="http://schemas.microsoft.com/office/drawing/2014/main" id="{DD64C169-4B98-45BA-9622-1DAFA4714964}"/>
              </a:ext>
            </a:extLst>
          </p:cNvPr>
          <p:cNvSpPr/>
          <p:nvPr/>
        </p:nvSpPr>
        <p:spPr>
          <a:xfrm>
            <a:off x="2286000" y="5119286"/>
            <a:ext cx="2908111" cy="1323439"/>
          </a:xfrm>
          <a:prstGeom prst="rect">
            <a:avLst/>
          </a:prstGeom>
        </p:spPr>
        <p:txBody>
          <a:bodyPr wrap="square">
            <a:spAutoFit/>
          </a:bodyPr>
          <a:lstStyle/>
          <a:p>
            <a:pPr algn="ctr"/>
            <a:endParaRPr lang="en-GB" sz="2000" dirty="0">
              <a:solidFill>
                <a:schemeClr val="bg1"/>
              </a:solidFill>
              <a:latin typeface="Calibri" panose="020F0502020204030204" pitchFamily="34" charset="0"/>
              <a:cs typeface="Calibri" panose="020F0502020204030204" pitchFamily="34" charset="0"/>
            </a:endParaRPr>
          </a:p>
          <a:p>
            <a:pPr algn="ctr"/>
            <a:r>
              <a:rPr lang="en-GB" sz="2000" b="1" dirty="0">
                <a:solidFill>
                  <a:schemeClr val="bg1"/>
                </a:solidFill>
                <a:latin typeface="Calibri" panose="020F0502020204030204" pitchFamily="34" charset="0"/>
                <a:cs typeface="Calibri" panose="020F0502020204030204" pitchFamily="34" charset="0"/>
              </a:rPr>
              <a:t>Training courses</a:t>
            </a:r>
          </a:p>
          <a:p>
            <a:pPr algn="ctr"/>
            <a:r>
              <a:rPr lang="en-GB" sz="2000" b="1" dirty="0">
                <a:solidFill>
                  <a:schemeClr val="bg1"/>
                </a:solidFill>
                <a:latin typeface="Calibri" panose="020F0502020204030204" pitchFamily="34" charset="0"/>
                <a:cs typeface="Calibri" panose="020F0502020204030204" pitchFamily="34" charset="0"/>
              </a:rPr>
              <a:t> and </a:t>
            </a:r>
          </a:p>
          <a:p>
            <a:pPr algn="ctr"/>
            <a:r>
              <a:rPr lang="en-GB" sz="2000" b="1" dirty="0">
                <a:solidFill>
                  <a:schemeClr val="bg1"/>
                </a:solidFill>
                <a:latin typeface="Calibri" panose="020F0502020204030204" pitchFamily="34" charset="0"/>
                <a:cs typeface="Calibri" panose="020F0502020204030204" pitchFamily="34" charset="0"/>
              </a:rPr>
              <a:t>qualifications</a:t>
            </a:r>
          </a:p>
        </p:txBody>
      </p:sp>
      <p:sp>
        <p:nvSpPr>
          <p:cNvPr id="84" name="Hexagon 83">
            <a:extLst>
              <a:ext uri="{FF2B5EF4-FFF2-40B4-BE49-F238E27FC236}">
                <a16:creationId xmlns:a16="http://schemas.microsoft.com/office/drawing/2014/main" id="{A39560DE-9CC8-46AF-9941-742866D4D236}"/>
              </a:ext>
            </a:extLst>
          </p:cNvPr>
          <p:cNvSpPr/>
          <p:nvPr/>
        </p:nvSpPr>
        <p:spPr>
          <a:xfrm>
            <a:off x="6774701" y="4284067"/>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96" name="Rectangle 95">
            <a:extLst>
              <a:ext uri="{FF2B5EF4-FFF2-40B4-BE49-F238E27FC236}">
                <a16:creationId xmlns:a16="http://schemas.microsoft.com/office/drawing/2014/main" id="{9EAF803D-DF07-4C4E-B183-4F3BD3032B2E}"/>
              </a:ext>
            </a:extLst>
          </p:cNvPr>
          <p:cNvSpPr/>
          <p:nvPr/>
        </p:nvSpPr>
        <p:spPr>
          <a:xfrm>
            <a:off x="6737751" y="5184097"/>
            <a:ext cx="2248721" cy="1015663"/>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Understanding   and identifying your skills</a:t>
            </a:r>
          </a:p>
        </p:txBody>
      </p:sp>
      <p:sp>
        <p:nvSpPr>
          <p:cNvPr id="97" name="Hexagon 96">
            <a:extLst>
              <a:ext uri="{FF2B5EF4-FFF2-40B4-BE49-F238E27FC236}">
                <a16:creationId xmlns:a16="http://schemas.microsoft.com/office/drawing/2014/main" id="{65DFA641-46F3-45F2-ABB2-194CECFBAB87}"/>
              </a:ext>
            </a:extLst>
          </p:cNvPr>
          <p:cNvSpPr/>
          <p:nvPr/>
        </p:nvSpPr>
        <p:spPr>
          <a:xfrm>
            <a:off x="730930" y="3170974"/>
            <a:ext cx="2262417" cy="2013123"/>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109" name="Rectangle 108">
            <a:extLst>
              <a:ext uri="{FF2B5EF4-FFF2-40B4-BE49-F238E27FC236}">
                <a16:creationId xmlns:a16="http://schemas.microsoft.com/office/drawing/2014/main" id="{75215DEE-9FE2-481F-B81D-E1FBEFB17025}"/>
              </a:ext>
            </a:extLst>
          </p:cNvPr>
          <p:cNvSpPr/>
          <p:nvPr/>
        </p:nvSpPr>
        <p:spPr>
          <a:xfrm>
            <a:off x="780278" y="4068620"/>
            <a:ext cx="2092921" cy="1015663"/>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Redundancy and the job</a:t>
            </a:r>
          </a:p>
          <a:p>
            <a:pPr algn="ctr"/>
            <a:r>
              <a:rPr lang="en-GB" sz="2000" b="1" dirty="0">
                <a:solidFill>
                  <a:schemeClr val="bg1"/>
                </a:solidFill>
                <a:latin typeface="Calibri" panose="020F0502020204030204" pitchFamily="34" charset="0"/>
                <a:cs typeface="Calibri" panose="020F0502020204030204" pitchFamily="34" charset="0"/>
              </a:rPr>
              <a:t> market </a:t>
            </a:r>
          </a:p>
        </p:txBody>
      </p:sp>
      <p:sp>
        <p:nvSpPr>
          <p:cNvPr id="110" name="Hexagon 109">
            <a:extLst>
              <a:ext uri="{FF2B5EF4-FFF2-40B4-BE49-F238E27FC236}">
                <a16:creationId xmlns:a16="http://schemas.microsoft.com/office/drawing/2014/main" id="{D3007EB5-6C9E-4E10-B082-22DE4D9C9D0F}"/>
              </a:ext>
            </a:extLst>
          </p:cNvPr>
          <p:cNvSpPr/>
          <p:nvPr/>
        </p:nvSpPr>
        <p:spPr>
          <a:xfrm>
            <a:off x="627524" y="906759"/>
            <a:ext cx="2262417" cy="1933429"/>
          </a:xfrm>
          <a:prstGeom prst="hexagon">
            <a:avLst/>
          </a:prstGeom>
          <a:solidFill>
            <a:srgbClr val="E402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122" name="Rectangle 121">
            <a:extLst>
              <a:ext uri="{FF2B5EF4-FFF2-40B4-BE49-F238E27FC236}">
                <a16:creationId xmlns:a16="http://schemas.microsoft.com/office/drawing/2014/main" id="{90483976-4CC7-4F0F-B478-358B957391C5}"/>
              </a:ext>
            </a:extLst>
          </p:cNvPr>
          <p:cNvSpPr/>
          <p:nvPr/>
        </p:nvSpPr>
        <p:spPr>
          <a:xfrm>
            <a:off x="808372" y="1706488"/>
            <a:ext cx="1918603" cy="1015663"/>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Information   Advice &amp; Guidance</a:t>
            </a:r>
          </a:p>
        </p:txBody>
      </p:sp>
      <p:grpSp>
        <p:nvGrpSpPr>
          <p:cNvPr id="124" name="Group 123">
            <a:extLst>
              <a:ext uri="{FF2B5EF4-FFF2-40B4-BE49-F238E27FC236}">
                <a16:creationId xmlns:a16="http://schemas.microsoft.com/office/drawing/2014/main" id="{867B7762-FABD-42CD-8EF7-D6B3614F3C94}"/>
              </a:ext>
            </a:extLst>
          </p:cNvPr>
          <p:cNvGrpSpPr/>
          <p:nvPr/>
        </p:nvGrpSpPr>
        <p:grpSpPr>
          <a:xfrm>
            <a:off x="1664867" y="3359020"/>
            <a:ext cx="479392" cy="596338"/>
            <a:chOff x="3351393" y="4653938"/>
            <a:chExt cx="490988" cy="610764"/>
          </a:xfrm>
          <a:solidFill>
            <a:schemeClr val="bg1"/>
          </a:solidFill>
        </p:grpSpPr>
        <p:sp>
          <p:nvSpPr>
            <p:cNvPr id="125" name="Freeform 282">
              <a:extLst>
                <a:ext uri="{FF2B5EF4-FFF2-40B4-BE49-F238E27FC236}">
                  <a16:creationId xmlns:a16="http://schemas.microsoft.com/office/drawing/2014/main" id="{39DF51A4-8FF2-43BD-8C25-980ACBE00879}"/>
                </a:ext>
              </a:extLst>
            </p:cNvPr>
            <p:cNvSpPr>
              <a:spLocks noEditPoints="1"/>
            </p:cNvSpPr>
            <p:nvPr/>
          </p:nvSpPr>
          <p:spPr bwMode="auto">
            <a:xfrm>
              <a:off x="3351393" y="4653938"/>
              <a:ext cx="490988" cy="610764"/>
            </a:xfrm>
            <a:custGeom>
              <a:avLst/>
              <a:gdLst>
                <a:gd name="T0" fmla="*/ 1092 w 2176"/>
                <a:gd name="T1" fmla="*/ 1315 h 2718"/>
                <a:gd name="T2" fmla="*/ 949 w 2176"/>
                <a:gd name="T3" fmla="*/ 1381 h 2718"/>
                <a:gd name="T4" fmla="*/ 839 w 2176"/>
                <a:gd name="T5" fmla="*/ 1490 h 2718"/>
                <a:gd name="T6" fmla="*/ 774 w 2176"/>
                <a:gd name="T7" fmla="*/ 1632 h 2718"/>
                <a:gd name="T8" fmla="*/ 764 w 2176"/>
                <a:gd name="T9" fmla="*/ 1795 h 2718"/>
                <a:gd name="T10" fmla="*/ 812 w 2176"/>
                <a:gd name="T11" fmla="*/ 1947 h 2718"/>
                <a:gd name="T12" fmla="*/ 908 w 2176"/>
                <a:gd name="T13" fmla="*/ 2068 h 2718"/>
                <a:gd name="T14" fmla="*/ 1041 w 2176"/>
                <a:gd name="T15" fmla="*/ 2149 h 2718"/>
                <a:gd name="T16" fmla="*/ 1199 w 2176"/>
                <a:gd name="T17" fmla="*/ 2179 h 2718"/>
                <a:gd name="T18" fmla="*/ 1356 w 2176"/>
                <a:gd name="T19" fmla="*/ 2149 h 2718"/>
                <a:gd name="T20" fmla="*/ 1489 w 2176"/>
                <a:gd name="T21" fmla="*/ 2068 h 2718"/>
                <a:gd name="T22" fmla="*/ 1585 w 2176"/>
                <a:gd name="T23" fmla="*/ 1947 h 2718"/>
                <a:gd name="T24" fmla="*/ 1633 w 2176"/>
                <a:gd name="T25" fmla="*/ 1795 h 2718"/>
                <a:gd name="T26" fmla="*/ 1624 w 2176"/>
                <a:gd name="T27" fmla="*/ 1632 h 2718"/>
                <a:gd name="T28" fmla="*/ 1558 w 2176"/>
                <a:gd name="T29" fmla="*/ 1490 h 2718"/>
                <a:gd name="T30" fmla="*/ 1448 w 2176"/>
                <a:gd name="T31" fmla="*/ 1381 h 2718"/>
                <a:gd name="T32" fmla="*/ 1307 w 2176"/>
                <a:gd name="T33" fmla="*/ 1315 h 2718"/>
                <a:gd name="T34" fmla="*/ 1364 w 2176"/>
                <a:gd name="T35" fmla="*/ 398 h 2718"/>
                <a:gd name="T36" fmla="*/ 1364 w 2176"/>
                <a:gd name="T37" fmla="*/ 398 h 2718"/>
                <a:gd name="T38" fmla="*/ 1869 w 2176"/>
                <a:gd name="T39" fmla="*/ 2481 h 2718"/>
                <a:gd name="T40" fmla="*/ 1453 w 2176"/>
                <a:gd name="T41" fmla="*/ 2215 h 2718"/>
                <a:gd name="T42" fmla="*/ 1304 w 2176"/>
                <a:gd name="T43" fmla="*/ 2268 h 2718"/>
                <a:gd name="T44" fmla="*/ 1136 w 2176"/>
                <a:gd name="T45" fmla="*/ 2275 h 2718"/>
                <a:gd name="T46" fmla="*/ 962 w 2176"/>
                <a:gd name="T47" fmla="*/ 2225 h 2718"/>
                <a:gd name="T48" fmla="*/ 818 w 2176"/>
                <a:gd name="T49" fmla="*/ 2121 h 2718"/>
                <a:gd name="T50" fmla="*/ 714 w 2176"/>
                <a:gd name="T51" fmla="*/ 1977 h 2718"/>
                <a:gd name="T52" fmla="*/ 664 w 2176"/>
                <a:gd name="T53" fmla="*/ 1803 h 2718"/>
                <a:gd name="T54" fmla="*/ 674 w 2176"/>
                <a:gd name="T55" fmla="*/ 1617 h 2718"/>
                <a:gd name="T56" fmla="*/ 743 w 2176"/>
                <a:gd name="T57" fmla="*/ 1452 h 2718"/>
                <a:gd name="T58" fmla="*/ 862 w 2176"/>
                <a:gd name="T59" fmla="*/ 1320 h 2718"/>
                <a:gd name="T60" fmla="*/ 1017 w 2176"/>
                <a:gd name="T61" fmla="*/ 1233 h 2718"/>
                <a:gd name="T62" fmla="*/ 1199 w 2176"/>
                <a:gd name="T63" fmla="*/ 1202 h 2718"/>
                <a:gd name="T64" fmla="*/ 1381 w 2176"/>
                <a:gd name="T65" fmla="*/ 1233 h 2718"/>
                <a:gd name="T66" fmla="*/ 1535 w 2176"/>
                <a:gd name="T67" fmla="*/ 1320 h 2718"/>
                <a:gd name="T68" fmla="*/ 1654 w 2176"/>
                <a:gd name="T69" fmla="*/ 1452 h 2718"/>
                <a:gd name="T70" fmla="*/ 1723 w 2176"/>
                <a:gd name="T71" fmla="*/ 1617 h 2718"/>
                <a:gd name="T72" fmla="*/ 1735 w 2176"/>
                <a:gd name="T73" fmla="*/ 1793 h 2718"/>
                <a:gd name="T74" fmla="*/ 1696 w 2176"/>
                <a:gd name="T75" fmla="*/ 1948 h 2718"/>
                <a:gd name="T76" fmla="*/ 1614 w 2176"/>
                <a:gd name="T77" fmla="*/ 2083 h 2718"/>
                <a:gd name="T78" fmla="*/ 1263 w 2176"/>
                <a:gd name="T79" fmla="*/ 1004 h 2718"/>
                <a:gd name="T80" fmla="*/ 101 w 2176"/>
                <a:gd name="T81" fmla="*/ 102 h 2718"/>
                <a:gd name="T82" fmla="*/ 226 w 2176"/>
                <a:gd name="T83" fmla="*/ 226 h 2718"/>
                <a:gd name="T84" fmla="*/ 1714 w 2176"/>
                <a:gd name="T85" fmla="*/ 606 h 2718"/>
                <a:gd name="T86" fmla="*/ 0 w 2176"/>
                <a:gd name="T87" fmla="*/ 0 h 2718"/>
                <a:gd name="T88" fmla="*/ 2041 w 2176"/>
                <a:gd name="T89" fmla="*/ 932 h 2718"/>
                <a:gd name="T90" fmla="*/ 2169 w 2176"/>
                <a:gd name="T91" fmla="*/ 2642 h 2718"/>
                <a:gd name="T92" fmla="*/ 2174 w 2176"/>
                <a:gd name="T93" fmla="*/ 2681 h 2718"/>
                <a:gd name="T94" fmla="*/ 2151 w 2176"/>
                <a:gd name="T95" fmla="*/ 2711 h 2718"/>
                <a:gd name="T96" fmla="*/ 2112 w 2176"/>
                <a:gd name="T97" fmla="*/ 2716 h 2718"/>
                <a:gd name="T98" fmla="*/ 1969 w 2176"/>
                <a:gd name="T99" fmla="*/ 2583 h 2718"/>
                <a:gd name="T100" fmla="*/ 0 w 2176"/>
                <a:gd name="T101" fmla="*/ 2357 h 2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6" h="2718">
                  <a:moveTo>
                    <a:pt x="1199" y="1302"/>
                  </a:moveTo>
                  <a:lnTo>
                    <a:pt x="1144" y="1306"/>
                  </a:lnTo>
                  <a:lnTo>
                    <a:pt x="1092" y="1315"/>
                  </a:lnTo>
                  <a:lnTo>
                    <a:pt x="1041" y="1331"/>
                  </a:lnTo>
                  <a:lnTo>
                    <a:pt x="992" y="1354"/>
                  </a:lnTo>
                  <a:lnTo>
                    <a:pt x="949" y="1381"/>
                  </a:lnTo>
                  <a:lnTo>
                    <a:pt x="908" y="1413"/>
                  </a:lnTo>
                  <a:lnTo>
                    <a:pt x="872" y="1450"/>
                  </a:lnTo>
                  <a:lnTo>
                    <a:pt x="839" y="1490"/>
                  </a:lnTo>
                  <a:lnTo>
                    <a:pt x="812" y="1534"/>
                  </a:lnTo>
                  <a:lnTo>
                    <a:pt x="791" y="1583"/>
                  </a:lnTo>
                  <a:lnTo>
                    <a:pt x="774" y="1632"/>
                  </a:lnTo>
                  <a:lnTo>
                    <a:pt x="764" y="1685"/>
                  </a:lnTo>
                  <a:lnTo>
                    <a:pt x="760" y="1740"/>
                  </a:lnTo>
                  <a:lnTo>
                    <a:pt x="764" y="1795"/>
                  </a:lnTo>
                  <a:lnTo>
                    <a:pt x="774" y="1847"/>
                  </a:lnTo>
                  <a:lnTo>
                    <a:pt x="791" y="1898"/>
                  </a:lnTo>
                  <a:lnTo>
                    <a:pt x="812" y="1947"/>
                  </a:lnTo>
                  <a:lnTo>
                    <a:pt x="839" y="1990"/>
                  </a:lnTo>
                  <a:lnTo>
                    <a:pt x="872" y="2031"/>
                  </a:lnTo>
                  <a:lnTo>
                    <a:pt x="908" y="2068"/>
                  </a:lnTo>
                  <a:lnTo>
                    <a:pt x="949" y="2100"/>
                  </a:lnTo>
                  <a:lnTo>
                    <a:pt x="992" y="2127"/>
                  </a:lnTo>
                  <a:lnTo>
                    <a:pt x="1041" y="2149"/>
                  </a:lnTo>
                  <a:lnTo>
                    <a:pt x="1092" y="2165"/>
                  </a:lnTo>
                  <a:lnTo>
                    <a:pt x="1144" y="2175"/>
                  </a:lnTo>
                  <a:lnTo>
                    <a:pt x="1199" y="2179"/>
                  </a:lnTo>
                  <a:lnTo>
                    <a:pt x="1254" y="2175"/>
                  </a:lnTo>
                  <a:lnTo>
                    <a:pt x="1307" y="2165"/>
                  </a:lnTo>
                  <a:lnTo>
                    <a:pt x="1356" y="2149"/>
                  </a:lnTo>
                  <a:lnTo>
                    <a:pt x="1405" y="2127"/>
                  </a:lnTo>
                  <a:lnTo>
                    <a:pt x="1448" y="2100"/>
                  </a:lnTo>
                  <a:lnTo>
                    <a:pt x="1489" y="2068"/>
                  </a:lnTo>
                  <a:lnTo>
                    <a:pt x="1526" y="2031"/>
                  </a:lnTo>
                  <a:lnTo>
                    <a:pt x="1558" y="1990"/>
                  </a:lnTo>
                  <a:lnTo>
                    <a:pt x="1585" y="1947"/>
                  </a:lnTo>
                  <a:lnTo>
                    <a:pt x="1607" y="1898"/>
                  </a:lnTo>
                  <a:lnTo>
                    <a:pt x="1624" y="1847"/>
                  </a:lnTo>
                  <a:lnTo>
                    <a:pt x="1633" y="1795"/>
                  </a:lnTo>
                  <a:lnTo>
                    <a:pt x="1637" y="1740"/>
                  </a:lnTo>
                  <a:lnTo>
                    <a:pt x="1633" y="1685"/>
                  </a:lnTo>
                  <a:lnTo>
                    <a:pt x="1624" y="1632"/>
                  </a:lnTo>
                  <a:lnTo>
                    <a:pt x="1607" y="1583"/>
                  </a:lnTo>
                  <a:lnTo>
                    <a:pt x="1585" y="1534"/>
                  </a:lnTo>
                  <a:lnTo>
                    <a:pt x="1558" y="1490"/>
                  </a:lnTo>
                  <a:lnTo>
                    <a:pt x="1526" y="1450"/>
                  </a:lnTo>
                  <a:lnTo>
                    <a:pt x="1489" y="1413"/>
                  </a:lnTo>
                  <a:lnTo>
                    <a:pt x="1448" y="1381"/>
                  </a:lnTo>
                  <a:lnTo>
                    <a:pt x="1405" y="1354"/>
                  </a:lnTo>
                  <a:lnTo>
                    <a:pt x="1356" y="1331"/>
                  </a:lnTo>
                  <a:lnTo>
                    <a:pt x="1307" y="1315"/>
                  </a:lnTo>
                  <a:lnTo>
                    <a:pt x="1254" y="1306"/>
                  </a:lnTo>
                  <a:lnTo>
                    <a:pt x="1199" y="1302"/>
                  </a:lnTo>
                  <a:close/>
                  <a:moveTo>
                    <a:pt x="1364" y="398"/>
                  </a:moveTo>
                  <a:lnTo>
                    <a:pt x="1364" y="902"/>
                  </a:lnTo>
                  <a:lnTo>
                    <a:pt x="1869" y="902"/>
                  </a:lnTo>
                  <a:lnTo>
                    <a:pt x="1364" y="398"/>
                  </a:lnTo>
                  <a:close/>
                  <a:moveTo>
                    <a:pt x="326" y="326"/>
                  </a:moveTo>
                  <a:lnTo>
                    <a:pt x="326" y="2481"/>
                  </a:lnTo>
                  <a:lnTo>
                    <a:pt x="1869" y="2481"/>
                  </a:lnTo>
                  <a:lnTo>
                    <a:pt x="1543" y="2155"/>
                  </a:lnTo>
                  <a:lnTo>
                    <a:pt x="1499" y="2187"/>
                  </a:lnTo>
                  <a:lnTo>
                    <a:pt x="1453" y="2215"/>
                  </a:lnTo>
                  <a:lnTo>
                    <a:pt x="1406" y="2238"/>
                  </a:lnTo>
                  <a:lnTo>
                    <a:pt x="1355" y="2256"/>
                  </a:lnTo>
                  <a:lnTo>
                    <a:pt x="1304" y="2268"/>
                  </a:lnTo>
                  <a:lnTo>
                    <a:pt x="1252" y="2277"/>
                  </a:lnTo>
                  <a:lnTo>
                    <a:pt x="1199" y="2279"/>
                  </a:lnTo>
                  <a:lnTo>
                    <a:pt x="1136" y="2275"/>
                  </a:lnTo>
                  <a:lnTo>
                    <a:pt x="1076" y="2265"/>
                  </a:lnTo>
                  <a:lnTo>
                    <a:pt x="1017" y="2248"/>
                  </a:lnTo>
                  <a:lnTo>
                    <a:pt x="962" y="2225"/>
                  </a:lnTo>
                  <a:lnTo>
                    <a:pt x="910" y="2196"/>
                  </a:lnTo>
                  <a:lnTo>
                    <a:pt x="862" y="2161"/>
                  </a:lnTo>
                  <a:lnTo>
                    <a:pt x="818" y="2121"/>
                  </a:lnTo>
                  <a:lnTo>
                    <a:pt x="778" y="2077"/>
                  </a:lnTo>
                  <a:lnTo>
                    <a:pt x="743" y="2029"/>
                  </a:lnTo>
                  <a:lnTo>
                    <a:pt x="714" y="1977"/>
                  </a:lnTo>
                  <a:lnTo>
                    <a:pt x="691" y="1922"/>
                  </a:lnTo>
                  <a:lnTo>
                    <a:pt x="674" y="1863"/>
                  </a:lnTo>
                  <a:lnTo>
                    <a:pt x="664" y="1803"/>
                  </a:lnTo>
                  <a:lnTo>
                    <a:pt x="660" y="1740"/>
                  </a:lnTo>
                  <a:lnTo>
                    <a:pt x="664" y="1677"/>
                  </a:lnTo>
                  <a:lnTo>
                    <a:pt x="674" y="1617"/>
                  </a:lnTo>
                  <a:lnTo>
                    <a:pt x="691" y="1559"/>
                  </a:lnTo>
                  <a:lnTo>
                    <a:pt x="714" y="1504"/>
                  </a:lnTo>
                  <a:lnTo>
                    <a:pt x="743" y="1452"/>
                  </a:lnTo>
                  <a:lnTo>
                    <a:pt x="778" y="1404"/>
                  </a:lnTo>
                  <a:lnTo>
                    <a:pt x="818" y="1359"/>
                  </a:lnTo>
                  <a:lnTo>
                    <a:pt x="862" y="1320"/>
                  </a:lnTo>
                  <a:lnTo>
                    <a:pt x="910" y="1285"/>
                  </a:lnTo>
                  <a:lnTo>
                    <a:pt x="962" y="1256"/>
                  </a:lnTo>
                  <a:lnTo>
                    <a:pt x="1017" y="1233"/>
                  </a:lnTo>
                  <a:lnTo>
                    <a:pt x="1076" y="1215"/>
                  </a:lnTo>
                  <a:lnTo>
                    <a:pt x="1136" y="1205"/>
                  </a:lnTo>
                  <a:lnTo>
                    <a:pt x="1199" y="1202"/>
                  </a:lnTo>
                  <a:lnTo>
                    <a:pt x="1262" y="1205"/>
                  </a:lnTo>
                  <a:lnTo>
                    <a:pt x="1323" y="1215"/>
                  </a:lnTo>
                  <a:lnTo>
                    <a:pt x="1381" y="1233"/>
                  </a:lnTo>
                  <a:lnTo>
                    <a:pt x="1435" y="1256"/>
                  </a:lnTo>
                  <a:lnTo>
                    <a:pt x="1487" y="1285"/>
                  </a:lnTo>
                  <a:lnTo>
                    <a:pt x="1535" y="1320"/>
                  </a:lnTo>
                  <a:lnTo>
                    <a:pt x="1580" y="1359"/>
                  </a:lnTo>
                  <a:lnTo>
                    <a:pt x="1619" y="1404"/>
                  </a:lnTo>
                  <a:lnTo>
                    <a:pt x="1654" y="1452"/>
                  </a:lnTo>
                  <a:lnTo>
                    <a:pt x="1683" y="1504"/>
                  </a:lnTo>
                  <a:lnTo>
                    <a:pt x="1706" y="1559"/>
                  </a:lnTo>
                  <a:lnTo>
                    <a:pt x="1723" y="1617"/>
                  </a:lnTo>
                  <a:lnTo>
                    <a:pt x="1734" y="1677"/>
                  </a:lnTo>
                  <a:lnTo>
                    <a:pt x="1737" y="1740"/>
                  </a:lnTo>
                  <a:lnTo>
                    <a:pt x="1735" y="1793"/>
                  </a:lnTo>
                  <a:lnTo>
                    <a:pt x="1728" y="1846"/>
                  </a:lnTo>
                  <a:lnTo>
                    <a:pt x="1714" y="1897"/>
                  </a:lnTo>
                  <a:lnTo>
                    <a:pt x="1696" y="1948"/>
                  </a:lnTo>
                  <a:lnTo>
                    <a:pt x="1673" y="1995"/>
                  </a:lnTo>
                  <a:lnTo>
                    <a:pt x="1645" y="2041"/>
                  </a:lnTo>
                  <a:lnTo>
                    <a:pt x="1614" y="2083"/>
                  </a:lnTo>
                  <a:lnTo>
                    <a:pt x="1939" y="2410"/>
                  </a:lnTo>
                  <a:lnTo>
                    <a:pt x="1939" y="1004"/>
                  </a:lnTo>
                  <a:lnTo>
                    <a:pt x="1263" y="1004"/>
                  </a:lnTo>
                  <a:lnTo>
                    <a:pt x="1263" y="326"/>
                  </a:lnTo>
                  <a:lnTo>
                    <a:pt x="326" y="326"/>
                  </a:lnTo>
                  <a:close/>
                  <a:moveTo>
                    <a:pt x="101" y="102"/>
                  </a:moveTo>
                  <a:lnTo>
                    <a:pt x="101" y="2256"/>
                  </a:lnTo>
                  <a:lnTo>
                    <a:pt x="226" y="2256"/>
                  </a:lnTo>
                  <a:lnTo>
                    <a:pt x="226" y="226"/>
                  </a:lnTo>
                  <a:lnTo>
                    <a:pt x="1335" y="226"/>
                  </a:lnTo>
                  <a:lnTo>
                    <a:pt x="1336" y="227"/>
                  </a:lnTo>
                  <a:lnTo>
                    <a:pt x="1714" y="606"/>
                  </a:lnTo>
                  <a:lnTo>
                    <a:pt x="1714" y="102"/>
                  </a:lnTo>
                  <a:lnTo>
                    <a:pt x="101" y="102"/>
                  </a:lnTo>
                  <a:close/>
                  <a:moveTo>
                    <a:pt x="0" y="0"/>
                  </a:moveTo>
                  <a:lnTo>
                    <a:pt x="1815" y="0"/>
                  </a:lnTo>
                  <a:lnTo>
                    <a:pt x="1815" y="706"/>
                  </a:lnTo>
                  <a:lnTo>
                    <a:pt x="2041" y="932"/>
                  </a:lnTo>
                  <a:lnTo>
                    <a:pt x="2041" y="2511"/>
                  </a:lnTo>
                  <a:lnTo>
                    <a:pt x="2162" y="2631"/>
                  </a:lnTo>
                  <a:lnTo>
                    <a:pt x="2169" y="2642"/>
                  </a:lnTo>
                  <a:lnTo>
                    <a:pt x="2174" y="2654"/>
                  </a:lnTo>
                  <a:lnTo>
                    <a:pt x="2176" y="2667"/>
                  </a:lnTo>
                  <a:lnTo>
                    <a:pt x="2174" y="2681"/>
                  </a:lnTo>
                  <a:lnTo>
                    <a:pt x="2169" y="2693"/>
                  </a:lnTo>
                  <a:lnTo>
                    <a:pt x="2162" y="2704"/>
                  </a:lnTo>
                  <a:lnTo>
                    <a:pt x="2151" y="2711"/>
                  </a:lnTo>
                  <a:lnTo>
                    <a:pt x="2139" y="2716"/>
                  </a:lnTo>
                  <a:lnTo>
                    <a:pt x="2125" y="2718"/>
                  </a:lnTo>
                  <a:lnTo>
                    <a:pt x="2112" y="2716"/>
                  </a:lnTo>
                  <a:lnTo>
                    <a:pt x="2100" y="2711"/>
                  </a:lnTo>
                  <a:lnTo>
                    <a:pt x="2090" y="2704"/>
                  </a:lnTo>
                  <a:lnTo>
                    <a:pt x="1969" y="2583"/>
                  </a:lnTo>
                  <a:lnTo>
                    <a:pt x="226" y="2583"/>
                  </a:lnTo>
                  <a:lnTo>
                    <a:pt x="226" y="2357"/>
                  </a:lnTo>
                  <a:lnTo>
                    <a:pt x="0" y="235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26" name="Freeform 283">
              <a:extLst>
                <a:ext uri="{FF2B5EF4-FFF2-40B4-BE49-F238E27FC236}">
                  <a16:creationId xmlns:a16="http://schemas.microsoft.com/office/drawing/2014/main" id="{44A38D2E-E3C2-44BF-94E3-223CF1BDC032}"/>
                </a:ext>
              </a:extLst>
            </p:cNvPr>
            <p:cNvSpPr>
              <a:spLocks/>
            </p:cNvSpPr>
            <p:nvPr/>
          </p:nvSpPr>
          <p:spPr bwMode="auto">
            <a:xfrm>
              <a:off x="3543881" y="5004432"/>
              <a:ext cx="96962" cy="25779"/>
            </a:xfrm>
            <a:custGeom>
              <a:avLst/>
              <a:gdLst>
                <a:gd name="T0" fmla="*/ 51 w 372"/>
                <a:gd name="T1" fmla="*/ 0 h 101"/>
                <a:gd name="T2" fmla="*/ 321 w 372"/>
                <a:gd name="T3" fmla="*/ 0 h 101"/>
                <a:gd name="T4" fmla="*/ 337 w 372"/>
                <a:gd name="T5" fmla="*/ 3 h 101"/>
                <a:gd name="T6" fmla="*/ 352 w 372"/>
                <a:gd name="T7" fmla="*/ 10 h 101"/>
                <a:gd name="T8" fmla="*/ 363 w 372"/>
                <a:gd name="T9" fmla="*/ 21 h 101"/>
                <a:gd name="T10" fmla="*/ 370 w 372"/>
                <a:gd name="T11" fmla="*/ 34 h 101"/>
                <a:gd name="T12" fmla="*/ 372 w 372"/>
                <a:gd name="T13" fmla="*/ 51 h 101"/>
                <a:gd name="T14" fmla="*/ 370 w 372"/>
                <a:gd name="T15" fmla="*/ 67 h 101"/>
                <a:gd name="T16" fmla="*/ 363 w 372"/>
                <a:gd name="T17" fmla="*/ 80 h 101"/>
                <a:gd name="T18" fmla="*/ 352 w 372"/>
                <a:gd name="T19" fmla="*/ 91 h 101"/>
                <a:gd name="T20" fmla="*/ 337 w 372"/>
                <a:gd name="T21" fmla="*/ 98 h 101"/>
                <a:gd name="T22" fmla="*/ 321 w 372"/>
                <a:gd name="T23" fmla="*/ 101 h 101"/>
                <a:gd name="T24" fmla="*/ 51 w 372"/>
                <a:gd name="T25" fmla="*/ 101 h 101"/>
                <a:gd name="T26" fmla="*/ 35 w 372"/>
                <a:gd name="T27" fmla="*/ 98 h 101"/>
                <a:gd name="T28" fmla="*/ 20 w 372"/>
                <a:gd name="T29" fmla="*/ 91 h 101"/>
                <a:gd name="T30" fmla="*/ 10 w 372"/>
                <a:gd name="T31" fmla="*/ 80 h 101"/>
                <a:gd name="T32" fmla="*/ 2 w 372"/>
                <a:gd name="T33" fmla="*/ 67 h 101"/>
                <a:gd name="T34" fmla="*/ 0 w 372"/>
                <a:gd name="T35" fmla="*/ 51 h 101"/>
                <a:gd name="T36" fmla="*/ 2 w 372"/>
                <a:gd name="T37" fmla="*/ 34 h 101"/>
                <a:gd name="T38" fmla="*/ 10 w 372"/>
                <a:gd name="T39" fmla="*/ 21 h 101"/>
                <a:gd name="T40" fmla="*/ 20 w 372"/>
                <a:gd name="T41" fmla="*/ 10 h 101"/>
                <a:gd name="T42" fmla="*/ 35 w 372"/>
                <a:gd name="T43" fmla="*/ 3 h 101"/>
                <a:gd name="T44" fmla="*/ 51 w 372"/>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2" h="101">
                  <a:moveTo>
                    <a:pt x="51" y="0"/>
                  </a:moveTo>
                  <a:lnTo>
                    <a:pt x="321" y="0"/>
                  </a:lnTo>
                  <a:lnTo>
                    <a:pt x="337" y="3"/>
                  </a:lnTo>
                  <a:lnTo>
                    <a:pt x="352" y="10"/>
                  </a:lnTo>
                  <a:lnTo>
                    <a:pt x="363" y="21"/>
                  </a:lnTo>
                  <a:lnTo>
                    <a:pt x="370" y="34"/>
                  </a:lnTo>
                  <a:lnTo>
                    <a:pt x="372" y="51"/>
                  </a:lnTo>
                  <a:lnTo>
                    <a:pt x="370" y="67"/>
                  </a:lnTo>
                  <a:lnTo>
                    <a:pt x="363" y="80"/>
                  </a:lnTo>
                  <a:lnTo>
                    <a:pt x="352" y="91"/>
                  </a:lnTo>
                  <a:lnTo>
                    <a:pt x="337" y="98"/>
                  </a:lnTo>
                  <a:lnTo>
                    <a:pt x="321" y="101"/>
                  </a:lnTo>
                  <a:lnTo>
                    <a:pt x="51" y="101"/>
                  </a:lnTo>
                  <a:lnTo>
                    <a:pt x="35" y="98"/>
                  </a:lnTo>
                  <a:lnTo>
                    <a:pt x="20" y="91"/>
                  </a:lnTo>
                  <a:lnTo>
                    <a:pt x="10" y="80"/>
                  </a:lnTo>
                  <a:lnTo>
                    <a:pt x="2" y="67"/>
                  </a:lnTo>
                  <a:lnTo>
                    <a:pt x="0" y="51"/>
                  </a:lnTo>
                  <a:lnTo>
                    <a:pt x="2" y="34"/>
                  </a:lnTo>
                  <a:lnTo>
                    <a:pt x="10" y="21"/>
                  </a:lnTo>
                  <a:lnTo>
                    <a:pt x="20" y="10"/>
                  </a:lnTo>
                  <a:lnTo>
                    <a:pt x="35" y="3"/>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27" name="Freeform 284">
              <a:extLst>
                <a:ext uri="{FF2B5EF4-FFF2-40B4-BE49-F238E27FC236}">
                  <a16:creationId xmlns:a16="http://schemas.microsoft.com/office/drawing/2014/main" id="{262EA268-3FD2-4559-9002-83D79038CEF0}"/>
                </a:ext>
              </a:extLst>
            </p:cNvPr>
            <p:cNvSpPr>
              <a:spLocks/>
            </p:cNvSpPr>
            <p:nvPr/>
          </p:nvSpPr>
          <p:spPr bwMode="auto">
            <a:xfrm>
              <a:off x="3543881" y="5074034"/>
              <a:ext cx="166775" cy="25779"/>
            </a:xfrm>
            <a:custGeom>
              <a:avLst/>
              <a:gdLst>
                <a:gd name="T0" fmla="*/ 51 w 642"/>
                <a:gd name="T1" fmla="*/ 0 h 101"/>
                <a:gd name="T2" fmla="*/ 592 w 642"/>
                <a:gd name="T3" fmla="*/ 0 h 101"/>
                <a:gd name="T4" fmla="*/ 608 w 642"/>
                <a:gd name="T5" fmla="*/ 3 h 101"/>
                <a:gd name="T6" fmla="*/ 621 w 642"/>
                <a:gd name="T7" fmla="*/ 10 h 101"/>
                <a:gd name="T8" fmla="*/ 632 w 642"/>
                <a:gd name="T9" fmla="*/ 21 h 101"/>
                <a:gd name="T10" fmla="*/ 639 w 642"/>
                <a:gd name="T11" fmla="*/ 34 h 101"/>
                <a:gd name="T12" fmla="*/ 642 w 642"/>
                <a:gd name="T13" fmla="*/ 50 h 101"/>
                <a:gd name="T14" fmla="*/ 639 w 642"/>
                <a:gd name="T15" fmla="*/ 67 h 101"/>
                <a:gd name="T16" fmla="*/ 632 w 642"/>
                <a:gd name="T17" fmla="*/ 80 h 101"/>
                <a:gd name="T18" fmla="*/ 621 w 642"/>
                <a:gd name="T19" fmla="*/ 91 h 101"/>
                <a:gd name="T20" fmla="*/ 608 w 642"/>
                <a:gd name="T21" fmla="*/ 98 h 101"/>
                <a:gd name="T22" fmla="*/ 592 w 642"/>
                <a:gd name="T23" fmla="*/ 101 h 101"/>
                <a:gd name="T24" fmla="*/ 51 w 642"/>
                <a:gd name="T25" fmla="*/ 101 h 101"/>
                <a:gd name="T26" fmla="*/ 35 w 642"/>
                <a:gd name="T27" fmla="*/ 98 h 101"/>
                <a:gd name="T28" fmla="*/ 20 w 642"/>
                <a:gd name="T29" fmla="*/ 91 h 101"/>
                <a:gd name="T30" fmla="*/ 10 w 642"/>
                <a:gd name="T31" fmla="*/ 80 h 101"/>
                <a:gd name="T32" fmla="*/ 2 w 642"/>
                <a:gd name="T33" fmla="*/ 67 h 101"/>
                <a:gd name="T34" fmla="*/ 0 w 642"/>
                <a:gd name="T35" fmla="*/ 50 h 101"/>
                <a:gd name="T36" fmla="*/ 2 w 642"/>
                <a:gd name="T37" fmla="*/ 34 h 101"/>
                <a:gd name="T38" fmla="*/ 10 w 642"/>
                <a:gd name="T39" fmla="*/ 21 h 101"/>
                <a:gd name="T40" fmla="*/ 20 w 642"/>
                <a:gd name="T41" fmla="*/ 10 h 101"/>
                <a:gd name="T42" fmla="*/ 35 w 642"/>
                <a:gd name="T43" fmla="*/ 3 h 101"/>
                <a:gd name="T44" fmla="*/ 51 w 642"/>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2" h="101">
                  <a:moveTo>
                    <a:pt x="51" y="0"/>
                  </a:moveTo>
                  <a:lnTo>
                    <a:pt x="592" y="0"/>
                  </a:lnTo>
                  <a:lnTo>
                    <a:pt x="608" y="3"/>
                  </a:lnTo>
                  <a:lnTo>
                    <a:pt x="621" y="10"/>
                  </a:lnTo>
                  <a:lnTo>
                    <a:pt x="632" y="21"/>
                  </a:lnTo>
                  <a:lnTo>
                    <a:pt x="639" y="34"/>
                  </a:lnTo>
                  <a:lnTo>
                    <a:pt x="642" y="50"/>
                  </a:lnTo>
                  <a:lnTo>
                    <a:pt x="639" y="67"/>
                  </a:lnTo>
                  <a:lnTo>
                    <a:pt x="632" y="80"/>
                  </a:lnTo>
                  <a:lnTo>
                    <a:pt x="621" y="91"/>
                  </a:lnTo>
                  <a:lnTo>
                    <a:pt x="608" y="98"/>
                  </a:lnTo>
                  <a:lnTo>
                    <a:pt x="592" y="101"/>
                  </a:lnTo>
                  <a:lnTo>
                    <a:pt x="51" y="101"/>
                  </a:lnTo>
                  <a:lnTo>
                    <a:pt x="35" y="98"/>
                  </a:lnTo>
                  <a:lnTo>
                    <a:pt x="20" y="91"/>
                  </a:lnTo>
                  <a:lnTo>
                    <a:pt x="10" y="80"/>
                  </a:lnTo>
                  <a:lnTo>
                    <a:pt x="2" y="67"/>
                  </a:lnTo>
                  <a:lnTo>
                    <a:pt x="0" y="50"/>
                  </a:lnTo>
                  <a:lnTo>
                    <a:pt x="2" y="34"/>
                  </a:lnTo>
                  <a:lnTo>
                    <a:pt x="10" y="21"/>
                  </a:lnTo>
                  <a:lnTo>
                    <a:pt x="20" y="10"/>
                  </a:lnTo>
                  <a:lnTo>
                    <a:pt x="35" y="3"/>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grpSp>
      <p:grpSp>
        <p:nvGrpSpPr>
          <p:cNvPr id="128" name="Group 127">
            <a:extLst>
              <a:ext uri="{FF2B5EF4-FFF2-40B4-BE49-F238E27FC236}">
                <a16:creationId xmlns:a16="http://schemas.microsoft.com/office/drawing/2014/main" id="{91F748AC-B250-49DA-BFBF-8D36A212DFC5}"/>
              </a:ext>
            </a:extLst>
          </p:cNvPr>
          <p:cNvGrpSpPr>
            <a:grpSpLocks/>
          </p:cNvGrpSpPr>
          <p:nvPr/>
        </p:nvGrpSpPr>
        <p:grpSpPr>
          <a:xfrm>
            <a:off x="1519704" y="1023283"/>
            <a:ext cx="495941" cy="616924"/>
            <a:chOff x="5762626" y="3003551"/>
            <a:chExt cx="666750" cy="850900"/>
          </a:xfrm>
          <a:solidFill>
            <a:schemeClr val="bg1"/>
          </a:solidFill>
        </p:grpSpPr>
        <p:sp>
          <p:nvSpPr>
            <p:cNvPr id="129" name="Freeform 87">
              <a:extLst>
                <a:ext uri="{FF2B5EF4-FFF2-40B4-BE49-F238E27FC236}">
                  <a16:creationId xmlns:a16="http://schemas.microsoft.com/office/drawing/2014/main" id="{4676EE12-BF13-42D7-B4F7-E5F6A7FB7CB9}"/>
                </a:ext>
              </a:extLst>
            </p:cNvPr>
            <p:cNvSpPr>
              <a:spLocks noEditPoints="1"/>
            </p:cNvSpPr>
            <p:nvPr/>
          </p:nvSpPr>
          <p:spPr bwMode="auto">
            <a:xfrm>
              <a:off x="5762626" y="3003551"/>
              <a:ext cx="666750" cy="850900"/>
            </a:xfrm>
            <a:custGeom>
              <a:avLst/>
              <a:gdLst>
                <a:gd name="T0" fmla="*/ 1473 w 2098"/>
                <a:gd name="T1" fmla="*/ 153 h 2680"/>
                <a:gd name="T2" fmla="*/ 1473 w 2098"/>
                <a:gd name="T3" fmla="*/ 625 h 2680"/>
                <a:gd name="T4" fmla="*/ 1946 w 2098"/>
                <a:gd name="T5" fmla="*/ 625 h 2680"/>
                <a:gd name="T6" fmla="*/ 1473 w 2098"/>
                <a:gd name="T7" fmla="*/ 153 h 2680"/>
                <a:gd name="T8" fmla="*/ 89 w 2098"/>
                <a:gd name="T9" fmla="*/ 90 h 2680"/>
                <a:gd name="T10" fmla="*/ 89 w 2098"/>
                <a:gd name="T11" fmla="*/ 2590 h 2680"/>
                <a:gd name="T12" fmla="*/ 2009 w 2098"/>
                <a:gd name="T13" fmla="*/ 2590 h 2680"/>
                <a:gd name="T14" fmla="*/ 2009 w 2098"/>
                <a:gd name="T15" fmla="*/ 715 h 2680"/>
                <a:gd name="T16" fmla="*/ 1384 w 2098"/>
                <a:gd name="T17" fmla="*/ 715 h 2680"/>
                <a:gd name="T18" fmla="*/ 1384 w 2098"/>
                <a:gd name="T19" fmla="*/ 90 h 2680"/>
                <a:gd name="T20" fmla="*/ 89 w 2098"/>
                <a:gd name="T21" fmla="*/ 90 h 2680"/>
                <a:gd name="T22" fmla="*/ 0 w 2098"/>
                <a:gd name="T23" fmla="*/ 0 h 2680"/>
                <a:gd name="T24" fmla="*/ 1447 w 2098"/>
                <a:gd name="T25" fmla="*/ 0 h 2680"/>
                <a:gd name="T26" fmla="*/ 2098 w 2098"/>
                <a:gd name="T27" fmla="*/ 651 h 2680"/>
                <a:gd name="T28" fmla="*/ 2098 w 2098"/>
                <a:gd name="T29" fmla="*/ 2680 h 2680"/>
                <a:gd name="T30" fmla="*/ 0 w 2098"/>
                <a:gd name="T31" fmla="*/ 2680 h 2680"/>
                <a:gd name="T32" fmla="*/ 0 w 2098"/>
                <a:gd name="T33" fmla="*/ 0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8" h="2680">
                  <a:moveTo>
                    <a:pt x="1473" y="153"/>
                  </a:moveTo>
                  <a:lnTo>
                    <a:pt x="1473" y="625"/>
                  </a:lnTo>
                  <a:lnTo>
                    <a:pt x="1946" y="625"/>
                  </a:lnTo>
                  <a:lnTo>
                    <a:pt x="1473" y="153"/>
                  </a:lnTo>
                  <a:close/>
                  <a:moveTo>
                    <a:pt x="89" y="90"/>
                  </a:moveTo>
                  <a:lnTo>
                    <a:pt x="89" y="2590"/>
                  </a:lnTo>
                  <a:lnTo>
                    <a:pt x="2009" y="2590"/>
                  </a:lnTo>
                  <a:lnTo>
                    <a:pt x="2009" y="715"/>
                  </a:lnTo>
                  <a:lnTo>
                    <a:pt x="1384" y="715"/>
                  </a:lnTo>
                  <a:lnTo>
                    <a:pt x="1384" y="90"/>
                  </a:lnTo>
                  <a:lnTo>
                    <a:pt x="89" y="90"/>
                  </a:lnTo>
                  <a:close/>
                  <a:moveTo>
                    <a:pt x="0" y="0"/>
                  </a:moveTo>
                  <a:lnTo>
                    <a:pt x="1447" y="0"/>
                  </a:lnTo>
                  <a:lnTo>
                    <a:pt x="2098" y="651"/>
                  </a:lnTo>
                  <a:lnTo>
                    <a:pt x="2098" y="2680"/>
                  </a:lnTo>
                  <a:lnTo>
                    <a:pt x="0" y="268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0" name="Line 88">
              <a:extLst>
                <a:ext uri="{FF2B5EF4-FFF2-40B4-BE49-F238E27FC236}">
                  <a16:creationId xmlns:a16="http://schemas.microsoft.com/office/drawing/2014/main" id="{D2EDEC38-53E3-4B10-83C5-71F525D00A75}"/>
                </a:ext>
              </a:extLst>
            </p:cNvPr>
            <p:cNvSpPr>
              <a:spLocks noChangeShapeType="1"/>
            </p:cNvSpPr>
            <p:nvPr/>
          </p:nvSpPr>
          <p:spPr bwMode="auto">
            <a:xfrm flipV="1">
              <a:off x="5791201" y="3032126"/>
              <a:ext cx="0" cy="7937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1" name="Line 89">
              <a:extLst>
                <a:ext uri="{FF2B5EF4-FFF2-40B4-BE49-F238E27FC236}">
                  <a16:creationId xmlns:a16="http://schemas.microsoft.com/office/drawing/2014/main" id="{D14AC6FD-28C0-47E3-BBF7-A13705859D74}"/>
                </a:ext>
              </a:extLst>
            </p:cNvPr>
            <p:cNvSpPr>
              <a:spLocks noChangeShapeType="1"/>
            </p:cNvSpPr>
            <p:nvPr/>
          </p:nvSpPr>
          <p:spPr bwMode="auto">
            <a:xfrm>
              <a:off x="5791201" y="3032126"/>
              <a:ext cx="4111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2" name="Line 90">
              <a:extLst>
                <a:ext uri="{FF2B5EF4-FFF2-40B4-BE49-F238E27FC236}">
                  <a16:creationId xmlns:a16="http://schemas.microsoft.com/office/drawing/2014/main" id="{888D18CE-B991-4E2A-A323-8637E3C60C3E}"/>
                </a:ext>
              </a:extLst>
            </p:cNvPr>
            <p:cNvSpPr>
              <a:spLocks noChangeShapeType="1"/>
            </p:cNvSpPr>
            <p:nvPr/>
          </p:nvSpPr>
          <p:spPr bwMode="auto">
            <a:xfrm>
              <a:off x="6202363" y="3032126"/>
              <a:ext cx="0" cy="19843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3" name="Line 91">
              <a:extLst>
                <a:ext uri="{FF2B5EF4-FFF2-40B4-BE49-F238E27FC236}">
                  <a16:creationId xmlns:a16="http://schemas.microsoft.com/office/drawing/2014/main" id="{005E61DA-E777-44D8-BBE1-16ADBBCD8384}"/>
                </a:ext>
              </a:extLst>
            </p:cNvPr>
            <p:cNvSpPr>
              <a:spLocks noChangeShapeType="1"/>
            </p:cNvSpPr>
            <p:nvPr/>
          </p:nvSpPr>
          <p:spPr bwMode="auto">
            <a:xfrm>
              <a:off x="6202363" y="3230563"/>
              <a:ext cx="198438"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4" name="Line 92">
              <a:extLst>
                <a:ext uri="{FF2B5EF4-FFF2-40B4-BE49-F238E27FC236}">
                  <a16:creationId xmlns:a16="http://schemas.microsoft.com/office/drawing/2014/main" id="{0C24B9D5-81A7-472F-B4C6-59B818D0E1D9}"/>
                </a:ext>
              </a:extLst>
            </p:cNvPr>
            <p:cNvSpPr>
              <a:spLocks noChangeShapeType="1"/>
            </p:cNvSpPr>
            <p:nvPr/>
          </p:nvSpPr>
          <p:spPr bwMode="auto">
            <a:xfrm>
              <a:off x="6400801" y="3230563"/>
              <a:ext cx="0" cy="59531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5" name="Line 93">
              <a:extLst>
                <a:ext uri="{FF2B5EF4-FFF2-40B4-BE49-F238E27FC236}">
                  <a16:creationId xmlns:a16="http://schemas.microsoft.com/office/drawing/2014/main" id="{0A1E9B90-C31B-4D33-BE90-ADA6CA378250}"/>
                </a:ext>
              </a:extLst>
            </p:cNvPr>
            <p:cNvSpPr>
              <a:spLocks noChangeShapeType="1"/>
            </p:cNvSpPr>
            <p:nvPr/>
          </p:nvSpPr>
          <p:spPr bwMode="auto">
            <a:xfrm flipH="1">
              <a:off x="5791201" y="3825876"/>
              <a:ext cx="609600"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6" name="Line 94">
              <a:extLst>
                <a:ext uri="{FF2B5EF4-FFF2-40B4-BE49-F238E27FC236}">
                  <a16:creationId xmlns:a16="http://schemas.microsoft.com/office/drawing/2014/main" id="{F5EFAC09-4BC9-40F2-9D11-11757F4C43AC}"/>
                </a:ext>
              </a:extLst>
            </p:cNvPr>
            <p:cNvSpPr>
              <a:spLocks noChangeShapeType="1"/>
            </p:cNvSpPr>
            <p:nvPr/>
          </p:nvSpPr>
          <p:spPr bwMode="auto">
            <a:xfrm>
              <a:off x="6230938" y="3052763"/>
              <a:ext cx="149225" cy="14922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7" name="Line 95">
              <a:extLst>
                <a:ext uri="{FF2B5EF4-FFF2-40B4-BE49-F238E27FC236}">
                  <a16:creationId xmlns:a16="http://schemas.microsoft.com/office/drawing/2014/main" id="{0C015475-4DBC-41DD-8375-9D74892ECC40}"/>
                </a:ext>
              </a:extLst>
            </p:cNvPr>
            <p:cNvSpPr>
              <a:spLocks noChangeShapeType="1"/>
            </p:cNvSpPr>
            <p:nvPr/>
          </p:nvSpPr>
          <p:spPr bwMode="auto">
            <a:xfrm flipH="1">
              <a:off x="6230938" y="3201988"/>
              <a:ext cx="149225"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8" name="Line 96">
              <a:extLst>
                <a:ext uri="{FF2B5EF4-FFF2-40B4-BE49-F238E27FC236}">
                  <a16:creationId xmlns:a16="http://schemas.microsoft.com/office/drawing/2014/main" id="{852D7793-C3A7-4AED-B74E-C3B67584FE6C}"/>
                </a:ext>
              </a:extLst>
            </p:cNvPr>
            <p:cNvSpPr>
              <a:spLocks noChangeShapeType="1"/>
            </p:cNvSpPr>
            <p:nvPr/>
          </p:nvSpPr>
          <p:spPr bwMode="auto">
            <a:xfrm flipV="1">
              <a:off x="6230938" y="3052763"/>
              <a:ext cx="0" cy="14922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39" name="Line 97">
              <a:extLst>
                <a:ext uri="{FF2B5EF4-FFF2-40B4-BE49-F238E27FC236}">
                  <a16:creationId xmlns:a16="http://schemas.microsoft.com/office/drawing/2014/main" id="{36AE0137-3226-40A1-8404-9178DCAC3395}"/>
                </a:ext>
              </a:extLst>
            </p:cNvPr>
            <p:cNvSpPr>
              <a:spLocks noChangeShapeType="1"/>
            </p:cNvSpPr>
            <p:nvPr/>
          </p:nvSpPr>
          <p:spPr bwMode="auto">
            <a:xfrm flipH="1">
              <a:off x="5762626" y="3003551"/>
              <a:ext cx="460375"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0" name="Line 98">
              <a:extLst>
                <a:ext uri="{FF2B5EF4-FFF2-40B4-BE49-F238E27FC236}">
                  <a16:creationId xmlns:a16="http://schemas.microsoft.com/office/drawing/2014/main" id="{2E3FDD20-11AB-4F41-BE29-A51C0FD58E71}"/>
                </a:ext>
              </a:extLst>
            </p:cNvPr>
            <p:cNvSpPr>
              <a:spLocks noChangeShapeType="1"/>
            </p:cNvSpPr>
            <p:nvPr/>
          </p:nvSpPr>
          <p:spPr bwMode="auto">
            <a:xfrm>
              <a:off x="5762626" y="3003551"/>
              <a:ext cx="0" cy="85090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1" name="Line 99">
              <a:extLst>
                <a:ext uri="{FF2B5EF4-FFF2-40B4-BE49-F238E27FC236}">
                  <a16:creationId xmlns:a16="http://schemas.microsoft.com/office/drawing/2014/main" id="{BD557AD8-7DD8-4D9A-935D-FCB5CA24BFC5}"/>
                </a:ext>
              </a:extLst>
            </p:cNvPr>
            <p:cNvSpPr>
              <a:spLocks noChangeShapeType="1"/>
            </p:cNvSpPr>
            <p:nvPr/>
          </p:nvSpPr>
          <p:spPr bwMode="auto">
            <a:xfrm>
              <a:off x="5762626" y="3854451"/>
              <a:ext cx="666750"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2" name="Line 100">
              <a:extLst>
                <a:ext uri="{FF2B5EF4-FFF2-40B4-BE49-F238E27FC236}">
                  <a16:creationId xmlns:a16="http://schemas.microsoft.com/office/drawing/2014/main" id="{D1243594-6536-4428-BF02-CAB6FC09AC0F}"/>
                </a:ext>
              </a:extLst>
            </p:cNvPr>
            <p:cNvSpPr>
              <a:spLocks noChangeShapeType="1"/>
            </p:cNvSpPr>
            <p:nvPr/>
          </p:nvSpPr>
          <p:spPr bwMode="auto">
            <a:xfrm flipV="1">
              <a:off x="6429376" y="3209926"/>
              <a:ext cx="0" cy="64452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3" name="Line 101">
              <a:extLst>
                <a:ext uri="{FF2B5EF4-FFF2-40B4-BE49-F238E27FC236}">
                  <a16:creationId xmlns:a16="http://schemas.microsoft.com/office/drawing/2014/main" id="{8AD5EE44-0B9D-4808-BB23-C05786B5F526}"/>
                </a:ext>
              </a:extLst>
            </p:cNvPr>
            <p:cNvSpPr>
              <a:spLocks noChangeShapeType="1"/>
            </p:cNvSpPr>
            <p:nvPr/>
          </p:nvSpPr>
          <p:spPr bwMode="auto">
            <a:xfrm flipH="1" flipV="1">
              <a:off x="6223001" y="3003551"/>
              <a:ext cx="206375" cy="2063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4" name="Freeform 102">
              <a:extLst>
                <a:ext uri="{FF2B5EF4-FFF2-40B4-BE49-F238E27FC236}">
                  <a16:creationId xmlns:a16="http://schemas.microsoft.com/office/drawing/2014/main" id="{43F87D62-01FC-4306-8ABE-2E858E713694}"/>
                </a:ext>
              </a:extLst>
            </p:cNvPr>
            <p:cNvSpPr>
              <a:spLocks/>
            </p:cNvSpPr>
            <p:nvPr/>
          </p:nvSpPr>
          <p:spPr bwMode="auto">
            <a:xfrm>
              <a:off x="6032501" y="3302001"/>
              <a:ext cx="255588" cy="26988"/>
            </a:xfrm>
            <a:custGeom>
              <a:avLst/>
              <a:gdLst>
                <a:gd name="T0" fmla="*/ 45 w 804"/>
                <a:gd name="T1" fmla="*/ 0 h 88"/>
                <a:gd name="T2" fmla="*/ 760 w 804"/>
                <a:gd name="T3" fmla="*/ 0 h 88"/>
                <a:gd name="T4" fmla="*/ 777 w 804"/>
                <a:gd name="T5" fmla="*/ 2 h 88"/>
                <a:gd name="T6" fmla="*/ 791 w 804"/>
                <a:gd name="T7" fmla="*/ 12 h 88"/>
                <a:gd name="T8" fmla="*/ 801 w 804"/>
                <a:gd name="T9" fmla="*/ 26 h 88"/>
                <a:gd name="T10" fmla="*/ 804 w 804"/>
                <a:gd name="T11" fmla="*/ 44 h 88"/>
                <a:gd name="T12" fmla="*/ 801 w 804"/>
                <a:gd name="T13" fmla="*/ 61 h 88"/>
                <a:gd name="T14" fmla="*/ 791 w 804"/>
                <a:gd name="T15" fmla="*/ 76 h 88"/>
                <a:gd name="T16" fmla="*/ 777 w 804"/>
                <a:gd name="T17" fmla="*/ 84 h 88"/>
                <a:gd name="T18" fmla="*/ 760 w 804"/>
                <a:gd name="T19" fmla="*/ 88 h 88"/>
                <a:gd name="T20" fmla="*/ 45 w 804"/>
                <a:gd name="T21" fmla="*/ 88 h 88"/>
                <a:gd name="T22" fmla="*/ 27 w 804"/>
                <a:gd name="T23" fmla="*/ 84 h 88"/>
                <a:gd name="T24" fmla="*/ 14 w 804"/>
                <a:gd name="T25" fmla="*/ 76 h 88"/>
                <a:gd name="T26" fmla="*/ 4 w 804"/>
                <a:gd name="T27" fmla="*/ 61 h 88"/>
                <a:gd name="T28" fmla="*/ 0 w 804"/>
                <a:gd name="T29" fmla="*/ 44 h 88"/>
                <a:gd name="T30" fmla="*/ 4 w 804"/>
                <a:gd name="T31" fmla="*/ 26 h 88"/>
                <a:gd name="T32" fmla="*/ 14 w 804"/>
                <a:gd name="T33" fmla="*/ 12 h 88"/>
                <a:gd name="T34" fmla="*/ 27 w 804"/>
                <a:gd name="T35" fmla="*/ 2 h 88"/>
                <a:gd name="T36" fmla="*/ 45 w 804"/>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4" h="88">
                  <a:moveTo>
                    <a:pt x="45" y="0"/>
                  </a:moveTo>
                  <a:lnTo>
                    <a:pt x="760" y="0"/>
                  </a:lnTo>
                  <a:lnTo>
                    <a:pt x="777" y="2"/>
                  </a:lnTo>
                  <a:lnTo>
                    <a:pt x="791" y="12"/>
                  </a:lnTo>
                  <a:lnTo>
                    <a:pt x="801" y="26"/>
                  </a:lnTo>
                  <a:lnTo>
                    <a:pt x="804" y="44"/>
                  </a:lnTo>
                  <a:lnTo>
                    <a:pt x="801" y="61"/>
                  </a:lnTo>
                  <a:lnTo>
                    <a:pt x="791" y="76"/>
                  </a:lnTo>
                  <a:lnTo>
                    <a:pt x="777" y="84"/>
                  </a:lnTo>
                  <a:lnTo>
                    <a:pt x="760" y="88"/>
                  </a:lnTo>
                  <a:lnTo>
                    <a:pt x="45" y="88"/>
                  </a:lnTo>
                  <a:lnTo>
                    <a:pt x="27" y="84"/>
                  </a:lnTo>
                  <a:lnTo>
                    <a:pt x="14" y="76"/>
                  </a:lnTo>
                  <a:lnTo>
                    <a:pt x="4" y="61"/>
                  </a:lnTo>
                  <a:lnTo>
                    <a:pt x="0" y="44"/>
                  </a:lnTo>
                  <a:lnTo>
                    <a:pt x="4" y="26"/>
                  </a:lnTo>
                  <a:lnTo>
                    <a:pt x="14" y="12"/>
                  </a:lnTo>
                  <a:lnTo>
                    <a:pt x="27" y="2"/>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5" name="Line 103">
              <a:extLst>
                <a:ext uri="{FF2B5EF4-FFF2-40B4-BE49-F238E27FC236}">
                  <a16:creationId xmlns:a16="http://schemas.microsoft.com/office/drawing/2014/main" id="{104F9A0A-7AF5-4751-AEB3-36C29EBE305A}"/>
                </a:ext>
              </a:extLst>
            </p:cNvPr>
            <p:cNvSpPr>
              <a:spLocks noChangeShapeType="1"/>
            </p:cNvSpPr>
            <p:nvPr/>
          </p:nvSpPr>
          <p:spPr bwMode="auto">
            <a:xfrm flipH="1">
              <a:off x="6046788" y="3302001"/>
              <a:ext cx="22701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6" name="Line 104">
              <a:extLst>
                <a:ext uri="{FF2B5EF4-FFF2-40B4-BE49-F238E27FC236}">
                  <a16:creationId xmlns:a16="http://schemas.microsoft.com/office/drawing/2014/main" id="{02801137-890E-4203-A286-DA719C339B5F}"/>
                </a:ext>
              </a:extLst>
            </p:cNvPr>
            <p:cNvSpPr>
              <a:spLocks noChangeShapeType="1"/>
            </p:cNvSpPr>
            <p:nvPr/>
          </p:nvSpPr>
          <p:spPr bwMode="auto">
            <a:xfrm flipH="1">
              <a:off x="6040438" y="3302001"/>
              <a:ext cx="6350"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7" name="Line 105">
              <a:extLst>
                <a:ext uri="{FF2B5EF4-FFF2-40B4-BE49-F238E27FC236}">
                  <a16:creationId xmlns:a16="http://schemas.microsoft.com/office/drawing/2014/main" id="{4B1FB446-111C-4062-82DB-D5348BF4C33B}"/>
                </a:ext>
              </a:extLst>
            </p:cNvPr>
            <p:cNvSpPr>
              <a:spLocks noChangeShapeType="1"/>
            </p:cNvSpPr>
            <p:nvPr/>
          </p:nvSpPr>
          <p:spPr bwMode="auto">
            <a:xfrm flipH="1">
              <a:off x="6037263" y="3302001"/>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8" name="Line 106">
              <a:extLst>
                <a:ext uri="{FF2B5EF4-FFF2-40B4-BE49-F238E27FC236}">
                  <a16:creationId xmlns:a16="http://schemas.microsoft.com/office/drawing/2014/main" id="{3695E3E9-9AE6-491F-80D8-1DD387F0D85F}"/>
                </a:ext>
              </a:extLst>
            </p:cNvPr>
            <p:cNvSpPr>
              <a:spLocks noChangeShapeType="1"/>
            </p:cNvSpPr>
            <p:nvPr/>
          </p:nvSpPr>
          <p:spPr bwMode="auto">
            <a:xfrm flipH="1">
              <a:off x="6034088" y="3305176"/>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49" name="Line 107">
              <a:extLst>
                <a:ext uri="{FF2B5EF4-FFF2-40B4-BE49-F238E27FC236}">
                  <a16:creationId xmlns:a16="http://schemas.microsoft.com/office/drawing/2014/main" id="{7C0AEA48-1475-4C5C-A337-933B1DC981FE}"/>
                </a:ext>
              </a:extLst>
            </p:cNvPr>
            <p:cNvSpPr>
              <a:spLocks noChangeShapeType="1"/>
            </p:cNvSpPr>
            <p:nvPr/>
          </p:nvSpPr>
          <p:spPr bwMode="auto">
            <a:xfrm flipH="1">
              <a:off x="6032501" y="3309938"/>
              <a:ext cx="1588" cy="63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0" name="Line 108">
              <a:extLst>
                <a:ext uri="{FF2B5EF4-FFF2-40B4-BE49-F238E27FC236}">
                  <a16:creationId xmlns:a16="http://schemas.microsoft.com/office/drawing/2014/main" id="{9D657337-5472-4375-A512-7E456C784B4A}"/>
                </a:ext>
              </a:extLst>
            </p:cNvPr>
            <p:cNvSpPr>
              <a:spLocks noChangeShapeType="1"/>
            </p:cNvSpPr>
            <p:nvPr/>
          </p:nvSpPr>
          <p:spPr bwMode="auto">
            <a:xfrm>
              <a:off x="6032501" y="3316288"/>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1" name="Line 109">
              <a:extLst>
                <a:ext uri="{FF2B5EF4-FFF2-40B4-BE49-F238E27FC236}">
                  <a16:creationId xmlns:a16="http://schemas.microsoft.com/office/drawing/2014/main" id="{02E87D55-50DA-4706-9F5E-54D60D822D7A}"/>
                </a:ext>
              </a:extLst>
            </p:cNvPr>
            <p:cNvSpPr>
              <a:spLocks noChangeShapeType="1"/>
            </p:cNvSpPr>
            <p:nvPr/>
          </p:nvSpPr>
          <p:spPr bwMode="auto">
            <a:xfrm>
              <a:off x="6034088" y="3321051"/>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2" name="Line 110">
              <a:extLst>
                <a:ext uri="{FF2B5EF4-FFF2-40B4-BE49-F238E27FC236}">
                  <a16:creationId xmlns:a16="http://schemas.microsoft.com/office/drawing/2014/main" id="{B3BD119A-3CCC-46AC-AEAC-4747B83753F0}"/>
                </a:ext>
              </a:extLst>
            </p:cNvPr>
            <p:cNvSpPr>
              <a:spLocks noChangeShapeType="1"/>
            </p:cNvSpPr>
            <p:nvPr/>
          </p:nvSpPr>
          <p:spPr bwMode="auto">
            <a:xfrm>
              <a:off x="6037263" y="3325813"/>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3" name="Line 111">
              <a:extLst>
                <a:ext uri="{FF2B5EF4-FFF2-40B4-BE49-F238E27FC236}">
                  <a16:creationId xmlns:a16="http://schemas.microsoft.com/office/drawing/2014/main" id="{837D995C-F987-4C97-AA65-F702C3C16F41}"/>
                </a:ext>
              </a:extLst>
            </p:cNvPr>
            <p:cNvSpPr>
              <a:spLocks noChangeShapeType="1"/>
            </p:cNvSpPr>
            <p:nvPr/>
          </p:nvSpPr>
          <p:spPr bwMode="auto">
            <a:xfrm>
              <a:off x="6040438" y="3328988"/>
              <a:ext cx="6350"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4" name="Line 112">
              <a:extLst>
                <a:ext uri="{FF2B5EF4-FFF2-40B4-BE49-F238E27FC236}">
                  <a16:creationId xmlns:a16="http://schemas.microsoft.com/office/drawing/2014/main" id="{FB0F8CFD-8E29-4C27-900A-A13AE8C0BDC2}"/>
                </a:ext>
              </a:extLst>
            </p:cNvPr>
            <p:cNvSpPr>
              <a:spLocks noChangeShapeType="1"/>
            </p:cNvSpPr>
            <p:nvPr/>
          </p:nvSpPr>
          <p:spPr bwMode="auto">
            <a:xfrm>
              <a:off x="6046788" y="3328988"/>
              <a:ext cx="22701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5" name="Line 113">
              <a:extLst>
                <a:ext uri="{FF2B5EF4-FFF2-40B4-BE49-F238E27FC236}">
                  <a16:creationId xmlns:a16="http://schemas.microsoft.com/office/drawing/2014/main" id="{4FF426CC-8032-40CC-90D1-12FB53C7642D}"/>
                </a:ext>
              </a:extLst>
            </p:cNvPr>
            <p:cNvSpPr>
              <a:spLocks noChangeShapeType="1"/>
            </p:cNvSpPr>
            <p:nvPr/>
          </p:nvSpPr>
          <p:spPr bwMode="auto">
            <a:xfrm flipV="1">
              <a:off x="6273801" y="3328988"/>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6" name="Line 114">
              <a:extLst>
                <a:ext uri="{FF2B5EF4-FFF2-40B4-BE49-F238E27FC236}">
                  <a16:creationId xmlns:a16="http://schemas.microsoft.com/office/drawing/2014/main" id="{1A7CEF7F-86F1-4626-A5C0-B5EA2E41AE21}"/>
                </a:ext>
              </a:extLst>
            </p:cNvPr>
            <p:cNvSpPr>
              <a:spLocks noChangeShapeType="1"/>
            </p:cNvSpPr>
            <p:nvPr/>
          </p:nvSpPr>
          <p:spPr bwMode="auto">
            <a:xfrm flipV="1">
              <a:off x="6278563" y="3325813"/>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7" name="Line 115">
              <a:extLst>
                <a:ext uri="{FF2B5EF4-FFF2-40B4-BE49-F238E27FC236}">
                  <a16:creationId xmlns:a16="http://schemas.microsoft.com/office/drawing/2014/main" id="{6EB9A499-92F3-451A-B39F-85C6A480E630}"/>
                </a:ext>
              </a:extLst>
            </p:cNvPr>
            <p:cNvSpPr>
              <a:spLocks noChangeShapeType="1"/>
            </p:cNvSpPr>
            <p:nvPr/>
          </p:nvSpPr>
          <p:spPr bwMode="auto">
            <a:xfrm flipV="1">
              <a:off x="6283326" y="3321051"/>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8" name="Line 116">
              <a:extLst>
                <a:ext uri="{FF2B5EF4-FFF2-40B4-BE49-F238E27FC236}">
                  <a16:creationId xmlns:a16="http://schemas.microsoft.com/office/drawing/2014/main" id="{77E91DE5-752F-47BF-BFB8-B03AC7ABC725}"/>
                </a:ext>
              </a:extLst>
            </p:cNvPr>
            <p:cNvSpPr>
              <a:spLocks noChangeShapeType="1"/>
            </p:cNvSpPr>
            <p:nvPr/>
          </p:nvSpPr>
          <p:spPr bwMode="auto">
            <a:xfrm flipV="1">
              <a:off x="6286501" y="3316288"/>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59" name="Line 117">
              <a:extLst>
                <a:ext uri="{FF2B5EF4-FFF2-40B4-BE49-F238E27FC236}">
                  <a16:creationId xmlns:a16="http://schemas.microsoft.com/office/drawing/2014/main" id="{54D31FD6-EC85-43D9-83FD-8FB49CE3EF24}"/>
                </a:ext>
              </a:extLst>
            </p:cNvPr>
            <p:cNvSpPr>
              <a:spLocks noChangeShapeType="1"/>
            </p:cNvSpPr>
            <p:nvPr/>
          </p:nvSpPr>
          <p:spPr bwMode="auto">
            <a:xfrm flipH="1" flipV="1">
              <a:off x="6286501" y="3309938"/>
              <a:ext cx="1588" cy="63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0" name="Line 118">
              <a:extLst>
                <a:ext uri="{FF2B5EF4-FFF2-40B4-BE49-F238E27FC236}">
                  <a16:creationId xmlns:a16="http://schemas.microsoft.com/office/drawing/2014/main" id="{15B5870F-FCB4-4B34-B436-DA15F067448B}"/>
                </a:ext>
              </a:extLst>
            </p:cNvPr>
            <p:cNvSpPr>
              <a:spLocks noChangeShapeType="1"/>
            </p:cNvSpPr>
            <p:nvPr/>
          </p:nvSpPr>
          <p:spPr bwMode="auto">
            <a:xfrm flipH="1" flipV="1">
              <a:off x="6283326" y="3305176"/>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1" name="Line 119">
              <a:extLst>
                <a:ext uri="{FF2B5EF4-FFF2-40B4-BE49-F238E27FC236}">
                  <a16:creationId xmlns:a16="http://schemas.microsoft.com/office/drawing/2014/main" id="{00591E13-BA5F-42F1-A8EA-4A3DB65B829D}"/>
                </a:ext>
              </a:extLst>
            </p:cNvPr>
            <p:cNvSpPr>
              <a:spLocks noChangeShapeType="1"/>
            </p:cNvSpPr>
            <p:nvPr/>
          </p:nvSpPr>
          <p:spPr bwMode="auto">
            <a:xfrm flipH="1" flipV="1">
              <a:off x="6278563" y="3302001"/>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2" name="Line 120">
              <a:extLst>
                <a:ext uri="{FF2B5EF4-FFF2-40B4-BE49-F238E27FC236}">
                  <a16:creationId xmlns:a16="http://schemas.microsoft.com/office/drawing/2014/main" id="{55B485F7-CB71-4B86-B957-3905E1C00FAA}"/>
                </a:ext>
              </a:extLst>
            </p:cNvPr>
            <p:cNvSpPr>
              <a:spLocks noChangeShapeType="1"/>
            </p:cNvSpPr>
            <p:nvPr/>
          </p:nvSpPr>
          <p:spPr bwMode="auto">
            <a:xfrm flipH="1" flipV="1">
              <a:off x="6273801" y="3302001"/>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3" name="Freeform 121">
              <a:extLst>
                <a:ext uri="{FF2B5EF4-FFF2-40B4-BE49-F238E27FC236}">
                  <a16:creationId xmlns:a16="http://schemas.microsoft.com/office/drawing/2014/main" id="{F2545DF8-86AF-4129-97D9-A8D7B31728F6}"/>
                </a:ext>
              </a:extLst>
            </p:cNvPr>
            <p:cNvSpPr>
              <a:spLocks/>
            </p:cNvSpPr>
            <p:nvPr/>
          </p:nvSpPr>
          <p:spPr bwMode="auto">
            <a:xfrm>
              <a:off x="5891213" y="3259138"/>
              <a:ext cx="127000" cy="84138"/>
            </a:xfrm>
            <a:custGeom>
              <a:avLst/>
              <a:gdLst>
                <a:gd name="T0" fmla="*/ 354 w 402"/>
                <a:gd name="T1" fmla="*/ 0 h 268"/>
                <a:gd name="T2" fmla="*/ 368 w 402"/>
                <a:gd name="T3" fmla="*/ 2 h 268"/>
                <a:gd name="T4" fmla="*/ 381 w 402"/>
                <a:gd name="T5" fmla="*/ 8 h 268"/>
                <a:gd name="T6" fmla="*/ 392 w 402"/>
                <a:gd name="T7" fmla="*/ 16 h 268"/>
                <a:gd name="T8" fmla="*/ 398 w 402"/>
                <a:gd name="T9" fmla="*/ 29 h 268"/>
                <a:gd name="T10" fmla="*/ 402 w 402"/>
                <a:gd name="T11" fmla="*/ 43 h 268"/>
                <a:gd name="T12" fmla="*/ 399 w 402"/>
                <a:gd name="T13" fmla="*/ 56 h 268"/>
                <a:gd name="T14" fmla="*/ 394 w 402"/>
                <a:gd name="T15" fmla="*/ 69 h 268"/>
                <a:gd name="T16" fmla="*/ 385 w 402"/>
                <a:gd name="T17" fmla="*/ 79 h 268"/>
                <a:gd name="T18" fmla="*/ 161 w 402"/>
                <a:gd name="T19" fmla="*/ 258 h 268"/>
                <a:gd name="T20" fmla="*/ 148 w 402"/>
                <a:gd name="T21" fmla="*/ 265 h 268"/>
                <a:gd name="T22" fmla="*/ 133 w 402"/>
                <a:gd name="T23" fmla="*/ 268 h 268"/>
                <a:gd name="T24" fmla="*/ 122 w 402"/>
                <a:gd name="T25" fmla="*/ 266 h 268"/>
                <a:gd name="T26" fmla="*/ 111 w 402"/>
                <a:gd name="T27" fmla="*/ 262 h 268"/>
                <a:gd name="T28" fmla="*/ 102 w 402"/>
                <a:gd name="T29" fmla="*/ 254 h 268"/>
                <a:gd name="T30" fmla="*/ 12 w 402"/>
                <a:gd name="T31" fmla="*/ 166 h 268"/>
                <a:gd name="T32" fmla="*/ 4 w 402"/>
                <a:gd name="T33" fmla="*/ 154 h 268"/>
                <a:gd name="T34" fmla="*/ 0 w 402"/>
                <a:gd name="T35" fmla="*/ 141 h 268"/>
                <a:gd name="T36" fmla="*/ 0 w 402"/>
                <a:gd name="T37" fmla="*/ 127 h 268"/>
                <a:gd name="T38" fmla="*/ 4 w 402"/>
                <a:gd name="T39" fmla="*/ 114 h 268"/>
                <a:gd name="T40" fmla="*/ 12 w 402"/>
                <a:gd name="T41" fmla="*/ 102 h 268"/>
                <a:gd name="T42" fmla="*/ 24 w 402"/>
                <a:gd name="T43" fmla="*/ 93 h 268"/>
                <a:gd name="T44" fmla="*/ 36 w 402"/>
                <a:gd name="T45" fmla="*/ 90 h 268"/>
                <a:gd name="T46" fmla="*/ 51 w 402"/>
                <a:gd name="T47" fmla="*/ 90 h 268"/>
                <a:gd name="T48" fmla="*/ 64 w 402"/>
                <a:gd name="T49" fmla="*/ 93 h 268"/>
                <a:gd name="T50" fmla="*/ 75 w 402"/>
                <a:gd name="T51" fmla="*/ 102 h 268"/>
                <a:gd name="T52" fmla="*/ 137 w 402"/>
                <a:gd name="T53" fmla="*/ 164 h 268"/>
                <a:gd name="T54" fmla="*/ 329 w 402"/>
                <a:gd name="T55" fmla="*/ 10 h 268"/>
                <a:gd name="T56" fmla="*/ 341 w 402"/>
                <a:gd name="T57" fmla="*/ 3 h 268"/>
                <a:gd name="T58" fmla="*/ 354 w 402"/>
                <a:gd name="T5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268">
                  <a:moveTo>
                    <a:pt x="354" y="0"/>
                  </a:moveTo>
                  <a:lnTo>
                    <a:pt x="368" y="2"/>
                  </a:lnTo>
                  <a:lnTo>
                    <a:pt x="381" y="8"/>
                  </a:lnTo>
                  <a:lnTo>
                    <a:pt x="392" y="16"/>
                  </a:lnTo>
                  <a:lnTo>
                    <a:pt x="398" y="29"/>
                  </a:lnTo>
                  <a:lnTo>
                    <a:pt x="402" y="43"/>
                  </a:lnTo>
                  <a:lnTo>
                    <a:pt x="399" y="56"/>
                  </a:lnTo>
                  <a:lnTo>
                    <a:pt x="394" y="69"/>
                  </a:lnTo>
                  <a:lnTo>
                    <a:pt x="385" y="79"/>
                  </a:lnTo>
                  <a:lnTo>
                    <a:pt x="161" y="258"/>
                  </a:lnTo>
                  <a:lnTo>
                    <a:pt x="148" y="265"/>
                  </a:lnTo>
                  <a:lnTo>
                    <a:pt x="133" y="268"/>
                  </a:lnTo>
                  <a:lnTo>
                    <a:pt x="122" y="266"/>
                  </a:lnTo>
                  <a:lnTo>
                    <a:pt x="111" y="262"/>
                  </a:lnTo>
                  <a:lnTo>
                    <a:pt x="102" y="254"/>
                  </a:lnTo>
                  <a:lnTo>
                    <a:pt x="12" y="166"/>
                  </a:lnTo>
                  <a:lnTo>
                    <a:pt x="4" y="154"/>
                  </a:lnTo>
                  <a:lnTo>
                    <a:pt x="0" y="141"/>
                  </a:lnTo>
                  <a:lnTo>
                    <a:pt x="0" y="127"/>
                  </a:lnTo>
                  <a:lnTo>
                    <a:pt x="4" y="114"/>
                  </a:lnTo>
                  <a:lnTo>
                    <a:pt x="12" y="102"/>
                  </a:lnTo>
                  <a:lnTo>
                    <a:pt x="24" y="93"/>
                  </a:lnTo>
                  <a:lnTo>
                    <a:pt x="36" y="90"/>
                  </a:lnTo>
                  <a:lnTo>
                    <a:pt x="51" y="90"/>
                  </a:lnTo>
                  <a:lnTo>
                    <a:pt x="64" y="93"/>
                  </a:lnTo>
                  <a:lnTo>
                    <a:pt x="75" y="102"/>
                  </a:lnTo>
                  <a:lnTo>
                    <a:pt x="137" y="164"/>
                  </a:lnTo>
                  <a:lnTo>
                    <a:pt x="329" y="10"/>
                  </a:lnTo>
                  <a:lnTo>
                    <a:pt x="341" y="3"/>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4" name="Line 122">
              <a:extLst>
                <a:ext uri="{FF2B5EF4-FFF2-40B4-BE49-F238E27FC236}">
                  <a16:creationId xmlns:a16="http://schemas.microsoft.com/office/drawing/2014/main" id="{45E584CD-3F78-4614-8EA1-ABDBD74A2473}"/>
                </a:ext>
              </a:extLst>
            </p:cNvPr>
            <p:cNvSpPr>
              <a:spLocks noChangeShapeType="1"/>
            </p:cNvSpPr>
            <p:nvPr/>
          </p:nvSpPr>
          <p:spPr bwMode="auto">
            <a:xfrm flipH="1">
              <a:off x="5934076" y="3262313"/>
              <a:ext cx="60325" cy="4921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5" name="Line 123">
              <a:extLst>
                <a:ext uri="{FF2B5EF4-FFF2-40B4-BE49-F238E27FC236}">
                  <a16:creationId xmlns:a16="http://schemas.microsoft.com/office/drawing/2014/main" id="{C20B66E3-FD95-4577-87BC-C49E0DD321F4}"/>
                </a:ext>
              </a:extLst>
            </p:cNvPr>
            <p:cNvSpPr>
              <a:spLocks noChangeShapeType="1"/>
            </p:cNvSpPr>
            <p:nvPr/>
          </p:nvSpPr>
          <p:spPr bwMode="auto">
            <a:xfrm flipH="1" flipV="1">
              <a:off x="5915026" y="3290888"/>
              <a:ext cx="19050" cy="2063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6" name="Line 124">
              <a:extLst>
                <a:ext uri="{FF2B5EF4-FFF2-40B4-BE49-F238E27FC236}">
                  <a16:creationId xmlns:a16="http://schemas.microsoft.com/office/drawing/2014/main" id="{CC41672D-28AB-45AE-AD6D-8AEBB562A7E8}"/>
                </a:ext>
              </a:extLst>
            </p:cNvPr>
            <p:cNvSpPr>
              <a:spLocks noChangeShapeType="1"/>
            </p:cNvSpPr>
            <p:nvPr/>
          </p:nvSpPr>
          <p:spPr bwMode="auto">
            <a:xfrm flipH="1" flipV="1">
              <a:off x="5910263" y="3287713"/>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7" name="Line 125">
              <a:extLst>
                <a:ext uri="{FF2B5EF4-FFF2-40B4-BE49-F238E27FC236}">
                  <a16:creationId xmlns:a16="http://schemas.microsoft.com/office/drawing/2014/main" id="{772FF270-F5FC-469C-8973-33DF78CED233}"/>
                </a:ext>
              </a:extLst>
            </p:cNvPr>
            <p:cNvSpPr>
              <a:spLocks noChangeShapeType="1"/>
            </p:cNvSpPr>
            <p:nvPr/>
          </p:nvSpPr>
          <p:spPr bwMode="auto">
            <a:xfrm flipH="1" flipV="1">
              <a:off x="5907088" y="3287713"/>
              <a:ext cx="3175"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8" name="Line 126">
              <a:extLst>
                <a:ext uri="{FF2B5EF4-FFF2-40B4-BE49-F238E27FC236}">
                  <a16:creationId xmlns:a16="http://schemas.microsoft.com/office/drawing/2014/main" id="{4E762192-8DC0-477E-B0F0-59EA51BAF04B}"/>
                </a:ext>
              </a:extLst>
            </p:cNvPr>
            <p:cNvSpPr>
              <a:spLocks noChangeShapeType="1"/>
            </p:cNvSpPr>
            <p:nvPr/>
          </p:nvSpPr>
          <p:spPr bwMode="auto">
            <a:xfrm flipH="1">
              <a:off x="5902326" y="3287713"/>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69" name="Line 127">
              <a:extLst>
                <a:ext uri="{FF2B5EF4-FFF2-40B4-BE49-F238E27FC236}">
                  <a16:creationId xmlns:a16="http://schemas.microsoft.com/office/drawing/2014/main" id="{A0036CA4-21CF-4DF9-9E33-F3123D077BAF}"/>
                </a:ext>
              </a:extLst>
            </p:cNvPr>
            <p:cNvSpPr>
              <a:spLocks noChangeShapeType="1"/>
            </p:cNvSpPr>
            <p:nvPr/>
          </p:nvSpPr>
          <p:spPr bwMode="auto">
            <a:xfrm flipH="1">
              <a:off x="5897563" y="3287713"/>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0" name="Line 128">
              <a:extLst>
                <a:ext uri="{FF2B5EF4-FFF2-40B4-BE49-F238E27FC236}">
                  <a16:creationId xmlns:a16="http://schemas.microsoft.com/office/drawing/2014/main" id="{9004299E-7408-4368-9A28-69D49ABDBDA7}"/>
                </a:ext>
              </a:extLst>
            </p:cNvPr>
            <p:cNvSpPr>
              <a:spLocks noChangeShapeType="1"/>
            </p:cNvSpPr>
            <p:nvPr/>
          </p:nvSpPr>
          <p:spPr bwMode="auto">
            <a:xfrm flipH="1">
              <a:off x="5894388" y="3287713"/>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1" name="Line 129">
              <a:extLst>
                <a:ext uri="{FF2B5EF4-FFF2-40B4-BE49-F238E27FC236}">
                  <a16:creationId xmlns:a16="http://schemas.microsoft.com/office/drawing/2014/main" id="{DEC7513E-B483-49F3-938B-35A535CB38DC}"/>
                </a:ext>
              </a:extLst>
            </p:cNvPr>
            <p:cNvSpPr>
              <a:spLocks noChangeShapeType="1"/>
            </p:cNvSpPr>
            <p:nvPr/>
          </p:nvSpPr>
          <p:spPr bwMode="auto">
            <a:xfrm flipH="1">
              <a:off x="5891213" y="3290888"/>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2" name="Line 130">
              <a:extLst>
                <a:ext uri="{FF2B5EF4-FFF2-40B4-BE49-F238E27FC236}">
                  <a16:creationId xmlns:a16="http://schemas.microsoft.com/office/drawing/2014/main" id="{21179DBE-23A1-4BAC-BDA6-DCAAD2620850}"/>
                </a:ext>
              </a:extLst>
            </p:cNvPr>
            <p:cNvSpPr>
              <a:spLocks noChangeShapeType="1"/>
            </p:cNvSpPr>
            <p:nvPr/>
          </p:nvSpPr>
          <p:spPr bwMode="auto">
            <a:xfrm flipH="1">
              <a:off x="5891213" y="3295651"/>
              <a:ext cx="0"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3" name="Line 131">
              <a:extLst>
                <a:ext uri="{FF2B5EF4-FFF2-40B4-BE49-F238E27FC236}">
                  <a16:creationId xmlns:a16="http://schemas.microsoft.com/office/drawing/2014/main" id="{AA8EF6CF-2BF2-4D8D-B78F-9402BB461290}"/>
                </a:ext>
              </a:extLst>
            </p:cNvPr>
            <p:cNvSpPr>
              <a:spLocks noChangeShapeType="1"/>
            </p:cNvSpPr>
            <p:nvPr/>
          </p:nvSpPr>
          <p:spPr bwMode="auto">
            <a:xfrm>
              <a:off x="5891213" y="3298826"/>
              <a:ext cx="0"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4" name="Line 132">
              <a:extLst>
                <a:ext uri="{FF2B5EF4-FFF2-40B4-BE49-F238E27FC236}">
                  <a16:creationId xmlns:a16="http://schemas.microsoft.com/office/drawing/2014/main" id="{9B2178A2-B616-44A2-B737-D04DB5F60010}"/>
                </a:ext>
              </a:extLst>
            </p:cNvPr>
            <p:cNvSpPr>
              <a:spLocks noChangeShapeType="1"/>
            </p:cNvSpPr>
            <p:nvPr/>
          </p:nvSpPr>
          <p:spPr bwMode="auto">
            <a:xfrm>
              <a:off x="5891213" y="3303588"/>
              <a:ext cx="0"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5" name="Line 133">
              <a:extLst>
                <a:ext uri="{FF2B5EF4-FFF2-40B4-BE49-F238E27FC236}">
                  <a16:creationId xmlns:a16="http://schemas.microsoft.com/office/drawing/2014/main" id="{5D055D89-3CD0-4F2F-86C6-129FA0426E94}"/>
                </a:ext>
              </a:extLst>
            </p:cNvPr>
            <p:cNvSpPr>
              <a:spLocks noChangeShapeType="1"/>
            </p:cNvSpPr>
            <p:nvPr/>
          </p:nvSpPr>
          <p:spPr bwMode="auto">
            <a:xfrm>
              <a:off x="5891213" y="3308351"/>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6" name="Line 134">
              <a:extLst>
                <a:ext uri="{FF2B5EF4-FFF2-40B4-BE49-F238E27FC236}">
                  <a16:creationId xmlns:a16="http://schemas.microsoft.com/office/drawing/2014/main" id="{9FCA5E10-4401-48C3-A33F-009D9FA65102}"/>
                </a:ext>
              </a:extLst>
            </p:cNvPr>
            <p:cNvSpPr>
              <a:spLocks noChangeShapeType="1"/>
            </p:cNvSpPr>
            <p:nvPr/>
          </p:nvSpPr>
          <p:spPr bwMode="auto">
            <a:xfrm>
              <a:off x="5894388" y="3311526"/>
              <a:ext cx="28575" cy="285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7" name="Line 135">
              <a:extLst>
                <a:ext uri="{FF2B5EF4-FFF2-40B4-BE49-F238E27FC236}">
                  <a16:creationId xmlns:a16="http://schemas.microsoft.com/office/drawing/2014/main" id="{8CB286F3-CC88-4D77-8786-29B7CED7F1B1}"/>
                </a:ext>
              </a:extLst>
            </p:cNvPr>
            <p:cNvSpPr>
              <a:spLocks noChangeShapeType="1"/>
            </p:cNvSpPr>
            <p:nvPr/>
          </p:nvSpPr>
          <p:spPr bwMode="auto">
            <a:xfrm>
              <a:off x="5922963" y="3340101"/>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8" name="Line 136">
              <a:extLst>
                <a:ext uri="{FF2B5EF4-FFF2-40B4-BE49-F238E27FC236}">
                  <a16:creationId xmlns:a16="http://schemas.microsoft.com/office/drawing/2014/main" id="{C54D5203-3D48-422D-8BD1-C36C360C1F49}"/>
                </a:ext>
              </a:extLst>
            </p:cNvPr>
            <p:cNvSpPr>
              <a:spLocks noChangeShapeType="1"/>
            </p:cNvSpPr>
            <p:nvPr/>
          </p:nvSpPr>
          <p:spPr bwMode="auto">
            <a:xfrm>
              <a:off x="5926138" y="3341688"/>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79" name="Line 137">
              <a:extLst>
                <a:ext uri="{FF2B5EF4-FFF2-40B4-BE49-F238E27FC236}">
                  <a16:creationId xmlns:a16="http://schemas.microsoft.com/office/drawing/2014/main" id="{71A8CE07-9185-42F3-A79F-3D19280A297C}"/>
                </a:ext>
              </a:extLst>
            </p:cNvPr>
            <p:cNvSpPr>
              <a:spLocks noChangeShapeType="1"/>
            </p:cNvSpPr>
            <p:nvPr/>
          </p:nvSpPr>
          <p:spPr bwMode="auto">
            <a:xfrm>
              <a:off x="5929313" y="3343276"/>
              <a:ext cx="3175"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0" name="Line 138">
              <a:extLst>
                <a:ext uri="{FF2B5EF4-FFF2-40B4-BE49-F238E27FC236}">
                  <a16:creationId xmlns:a16="http://schemas.microsoft.com/office/drawing/2014/main" id="{AE7228CA-4041-4F62-BBA3-F3B14772554A}"/>
                </a:ext>
              </a:extLst>
            </p:cNvPr>
            <p:cNvSpPr>
              <a:spLocks noChangeShapeType="1"/>
            </p:cNvSpPr>
            <p:nvPr/>
          </p:nvSpPr>
          <p:spPr bwMode="auto">
            <a:xfrm flipV="1">
              <a:off x="5932488" y="3343276"/>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1" name="Line 139">
              <a:extLst>
                <a:ext uri="{FF2B5EF4-FFF2-40B4-BE49-F238E27FC236}">
                  <a16:creationId xmlns:a16="http://schemas.microsoft.com/office/drawing/2014/main" id="{21008A2E-9C6E-4B2C-A927-B3BF5C780AD6}"/>
                </a:ext>
              </a:extLst>
            </p:cNvPr>
            <p:cNvSpPr>
              <a:spLocks noChangeShapeType="1"/>
            </p:cNvSpPr>
            <p:nvPr/>
          </p:nvSpPr>
          <p:spPr bwMode="auto">
            <a:xfrm flipV="1">
              <a:off x="5937251" y="3340101"/>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2" name="Line 140">
              <a:extLst>
                <a:ext uri="{FF2B5EF4-FFF2-40B4-BE49-F238E27FC236}">
                  <a16:creationId xmlns:a16="http://schemas.microsoft.com/office/drawing/2014/main" id="{21A32455-3211-4A7D-AACD-CD2C978E6963}"/>
                </a:ext>
              </a:extLst>
            </p:cNvPr>
            <p:cNvSpPr>
              <a:spLocks noChangeShapeType="1"/>
            </p:cNvSpPr>
            <p:nvPr/>
          </p:nvSpPr>
          <p:spPr bwMode="auto">
            <a:xfrm flipV="1">
              <a:off x="5942013" y="3284538"/>
              <a:ext cx="71438" cy="555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3" name="Line 141">
              <a:extLst>
                <a:ext uri="{FF2B5EF4-FFF2-40B4-BE49-F238E27FC236}">
                  <a16:creationId xmlns:a16="http://schemas.microsoft.com/office/drawing/2014/main" id="{8F31C666-6F18-44A5-8411-57159756CF03}"/>
                </a:ext>
              </a:extLst>
            </p:cNvPr>
            <p:cNvSpPr>
              <a:spLocks noChangeShapeType="1"/>
            </p:cNvSpPr>
            <p:nvPr/>
          </p:nvSpPr>
          <p:spPr bwMode="auto">
            <a:xfrm flipV="1">
              <a:off x="6013451" y="3281363"/>
              <a:ext cx="1588"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4" name="Line 142">
              <a:extLst>
                <a:ext uri="{FF2B5EF4-FFF2-40B4-BE49-F238E27FC236}">
                  <a16:creationId xmlns:a16="http://schemas.microsoft.com/office/drawing/2014/main" id="{08642666-30F0-454B-B81B-E0A9871B48D1}"/>
                </a:ext>
              </a:extLst>
            </p:cNvPr>
            <p:cNvSpPr>
              <a:spLocks noChangeShapeType="1"/>
            </p:cNvSpPr>
            <p:nvPr/>
          </p:nvSpPr>
          <p:spPr bwMode="auto">
            <a:xfrm flipV="1">
              <a:off x="6015038" y="3276601"/>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5" name="Line 143">
              <a:extLst>
                <a:ext uri="{FF2B5EF4-FFF2-40B4-BE49-F238E27FC236}">
                  <a16:creationId xmlns:a16="http://schemas.microsoft.com/office/drawing/2014/main" id="{A2FF65C3-3CB0-40B1-8F74-5820F07C5756}"/>
                </a:ext>
              </a:extLst>
            </p:cNvPr>
            <p:cNvSpPr>
              <a:spLocks noChangeShapeType="1"/>
            </p:cNvSpPr>
            <p:nvPr/>
          </p:nvSpPr>
          <p:spPr bwMode="auto">
            <a:xfrm flipV="1">
              <a:off x="6016626" y="3271838"/>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6" name="Line 144">
              <a:extLst>
                <a:ext uri="{FF2B5EF4-FFF2-40B4-BE49-F238E27FC236}">
                  <a16:creationId xmlns:a16="http://schemas.microsoft.com/office/drawing/2014/main" id="{79E2F8DC-A217-46FF-87E7-CC95E929EC65}"/>
                </a:ext>
              </a:extLst>
            </p:cNvPr>
            <p:cNvSpPr>
              <a:spLocks noChangeShapeType="1"/>
            </p:cNvSpPr>
            <p:nvPr/>
          </p:nvSpPr>
          <p:spPr bwMode="auto">
            <a:xfrm flipH="1" flipV="1">
              <a:off x="6016626" y="3268663"/>
              <a:ext cx="1588"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7" name="Line 145">
              <a:extLst>
                <a:ext uri="{FF2B5EF4-FFF2-40B4-BE49-F238E27FC236}">
                  <a16:creationId xmlns:a16="http://schemas.microsoft.com/office/drawing/2014/main" id="{BCC9CF3E-01BE-4C94-8C68-1C357E158BA2}"/>
                </a:ext>
              </a:extLst>
            </p:cNvPr>
            <p:cNvSpPr>
              <a:spLocks noChangeShapeType="1"/>
            </p:cNvSpPr>
            <p:nvPr/>
          </p:nvSpPr>
          <p:spPr bwMode="auto">
            <a:xfrm flipH="1" flipV="1">
              <a:off x="6015038" y="3263901"/>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8" name="Line 146">
              <a:extLst>
                <a:ext uri="{FF2B5EF4-FFF2-40B4-BE49-F238E27FC236}">
                  <a16:creationId xmlns:a16="http://schemas.microsoft.com/office/drawing/2014/main" id="{DEEB4046-1398-4F8C-BEEE-AD3D3E2EFB2F}"/>
                </a:ext>
              </a:extLst>
            </p:cNvPr>
            <p:cNvSpPr>
              <a:spLocks noChangeShapeType="1"/>
            </p:cNvSpPr>
            <p:nvPr/>
          </p:nvSpPr>
          <p:spPr bwMode="auto">
            <a:xfrm flipH="1" flipV="1">
              <a:off x="6011863" y="3260726"/>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89" name="Line 147">
              <a:extLst>
                <a:ext uri="{FF2B5EF4-FFF2-40B4-BE49-F238E27FC236}">
                  <a16:creationId xmlns:a16="http://schemas.microsoft.com/office/drawing/2014/main" id="{9F37AAD1-6B6A-4AAE-B23F-573E2D999ECE}"/>
                </a:ext>
              </a:extLst>
            </p:cNvPr>
            <p:cNvSpPr>
              <a:spLocks noChangeShapeType="1"/>
            </p:cNvSpPr>
            <p:nvPr/>
          </p:nvSpPr>
          <p:spPr bwMode="auto">
            <a:xfrm flipH="1" flipV="1">
              <a:off x="6007101" y="3259138"/>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0" name="Line 148">
              <a:extLst>
                <a:ext uri="{FF2B5EF4-FFF2-40B4-BE49-F238E27FC236}">
                  <a16:creationId xmlns:a16="http://schemas.microsoft.com/office/drawing/2014/main" id="{69234C04-3FEE-4247-8C1A-52562427A2C4}"/>
                </a:ext>
              </a:extLst>
            </p:cNvPr>
            <p:cNvSpPr>
              <a:spLocks noChangeShapeType="1"/>
            </p:cNvSpPr>
            <p:nvPr/>
          </p:nvSpPr>
          <p:spPr bwMode="auto">
            <a:xfrm flipH="1" flipV="1">
              <a:off x="6002338" y="3259138"/>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1" name="Line 149">
              <a:extLst>
                <a:ext uri="{FF2B5EF4-FFF2-40B4-BE49-F238E27FC236}">
                  <a16:creationId xmlns:a16="http://schemas.microsoft.com/office/drawing/2014/main" id="{017F6B55-0C1A-4BC1-8D01-151F8AE67698}"/>
                </a:ext>
              </a:extLst>
            </p:cNvPr>
            <p:cNvSpPr>
              <a:spLocks noChangeShapeType="1"/>
            </p:cNvSpPr>
            <p:nvPr/>
          </p:nvSpPr>
          <p:spPr bwMode="auto">
            <a:xfrm flipH="1">
              <a:off x="5999163" y="3259138"/>
              <a:ext cx="3175"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2" name="Line 150">
              <a:extLst>
                <a:ext uri="{FF2B5EF4-FFF2-40B4-BE49-F238E27FC236}">
                  <a16:creationId xmlns:a16="http://schemas.microsoft.com/office/drawing/2014/main" id="{AA3B291C-B5FA-43C3-90B8-3D2064510206}"/>
                </a:ext>
              </a:extLst>
            </p:cNvPr>
            <p:cNvSpPr>
              <a:spLocks noChangeShapeType="1"/>
            </p:cNvSpPr>
            <p:nvPr/>
          </p:nvSpPr>
          <p:spPr bwMode="auto">
            <a:xfrm flipH="1">
              <a:off x="5994401" y="3259138"/>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3" name="Freeform 151">
              <a:extLst>
                <a:ext uri="{FF2B5EF4-FFF2-40B4-BE49-F238E27FC236}">
                  <a16:creationId xmlns:a16="http://schemas.microsoft.com/office/drawing/2014/main" id="{3104D0B8-AEB3-4F67-A6A9-048A5B14C332}"/>
                </a:ext>
              </a:extLst>
            </p:cNvPr>
            <p:cNvSpPr>
              <a:spLocks/>
            </p:cNvSpPr>
            <p:nvPr/>
          </p:nvSpPr>
          <p:spPr bwMode="auto">
            <a:xfrm>
              <a:off x="6032501" y="3457576"/>
              <a:ext cx="255588" cy="28575"/>
            </a:xfrm>
            <a:custGeom>
              <a:avLst/>
              <a:gdLst>
                <a:gd name="T0" fmla="*/ 45 w 804"/>
                <a:gd name="T1" fmla="*/ 0 h 90"/>
                <a:gd name="T2" fmla="*/ 760 w 804"/>
                <a:gd name="T3" fmla="*/ 0 h 90"/>
                <a:gd name="T4" fmla="*/ 777 w 804"/>
                <a:gd name="T5" fmla="*/ 4 h 90"/>
                <a:gd name="T6" fmla="*/ 791 w 804"/>
                <a:gd name="T7" fmla="*/ 14 h 90"/>
                <a:gd name="T8" fmla="*/ 801 w 804"/>
                <a:gd name="T9" fmla="*/ 27 h 90"/>
                <a:gd name="T10" fmla="*/ 804 w 804"/>
                <a:gd name="T11" fmla="*/ 45 h 90"/>
                <a:gd name="T12" fmla="*/ 801 w 804"/>
                <a:gd name="T13" fmla="*/ 62 h 90"/>
                <a:gd name="T14" fmla="*/ 791 w 804"/>
                <a:gd name="T15" fmla="*/ 77 h 90"/>
                <a:gd name="T16" fmla="*/ 777 w 804"/>
                <a:gd name="T17" fmla="*/ 86 h 90"/>
                <a:gd name="T18" fmla="*/ 760 w 804"/>
                <a:gd name="T19" fmla="*/ 90 h 90"/>
                <a:gd name="T20" fmla="*/ 45 w 804"/>
                <a:gd name="T21" fmla="*/ 90 h 90"/>
                <a:gd name="T22" fmla="*/ 27 w 804"/>
                <a:gd name="T23" fmla="*/ 86 h 90"/>
                <a:gd name="T24" fmla="*/ 14 w 804"/>
                <a:gd name="T25" fmla="*/ 77 h 90"/>
                <a:gd name="T26" fmla="*/ 4 w 804"/>
                <a:gd name="T27" fmla="*/ 62 h 90"/>
                <a:gd name="T28" fmla="*/ 0 w 804"/>
                <a:gd name="T29" fmla="*/ 45 h 90"/>
                <a:gd name="T30" fmla="*/ 4 w 804"/>
                <a:gd name="T31" fmla="*/ 27 h 90"/>
                <a:gd name="T32" fmla="*/ 14 w 804"/>
                <a:gd name="T33" fmla="*/ 14 h 90"/>
                <a:gd name="T34" fmla="*/ 27 w 804"/>
                <a:gd name="T35" fmla="*/ 4 h 90"/>
                <a:gd name="T36" fmla="*/ 45 w 804"/>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4" h="90">
                  <a:moveTo>
                    <a:pt x="45" y="0"/>
                  </a:moveTo>
                  <a:lnTo>
                    <a:pt x="760" y="0"/>
                  </a:lnTo>
                  <a:lnTo>
                    <a:pt x="777" y="4"/>
                  </a:lnTo>
                  <a:lnTo>
                    <a:pt x="791" y="14"/>
                  </a:lnTo>
                  <a:lnTo>
                    <a:pt x="801" y="27"/>
                  </a:lnTo>
                  <a:lnTo>
                    <a:pt x="804" y="45"/>
                  </a:lnTo>
                  <a:lnTo>
                    <a:pt x="801" y="62"/>
                  </a:lnTo>
                  <a:lnTo>
                    <a:pt x="791" y="77"/>
                  </a:lnTo>
                  <a:lnTo>
                    <a:pt x="777" y="86"/>
                  </a:lnTo>
                  <a:lnTo>
                    <a:pt x="760" y="90"/>
                  </a:lnTo>
                  <a:lnTo>
                    <a:pt x="45" y="90"/>
                  </a:lnTo>
                  <a:lnTo>
                    <a:pt x="27" y="86"/>
                  </a:lnTo>
                  <a:lnTo>
                    <a:pt x="14" y="77"/>
                  </a:lnTo>
                  <a:lnTo>
                    <a:pt x="4" y="62"/>
                  </a:lnTo>
                  <a:lnTo>
                    <a:pt x="0" y="45"/>
                  </a:lnTo>
                  <a:lnTo>
                    <a:pt x="4" y="27"/>
                  </a:lnTo>
                  <a:lnTo>
                    <a:pt x="14" y="14"/>
                  </a:lnTo>
                  <a:lnTo>
                    <a:pt x="27" y="4"/>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4" name="Line 152">
              <a:extLst>
                <a:ext uri="{FF2B5EF4-FFF2-40B4-BE49-F238E27FC236}">
                  <a16:creationId xmlns:a16="http://schemas.microsoft.com/office/drawing/2014/main" id="{E932F93B-68BD-4011-ACFA-7D7A5285D9F1}"/>
                </a:ext>
              </a:extLst>
            </p:cNvPr>
            <p:cNvSpPr>
              <a:spLocks noChangeShapeType="1"/>
            </p:cNvSpPr>
            <p:nvPr/>
          </p:nvSpPr>
          <p:spPr bwMode="auto">
            <a:xfrm flipH="1">
              <a:off x="6046788" y="3457576"/>
              <a:ext cx="22701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5" name="Line 153">
              <a:extLst>
                <a:ext uri="{FF2B5EF4-FFF2-40B4-BE49-F238E27FC236}">
                  <a16:creationId xmlns:a16="http://schemas.microsoft.com/office/drawing/2014/main" id="{0BB46463-64C8-4DE3-B338-03610BAA9AE2}"/>
                </a:ext>
              </a:extLst>
            </p:cNvPr>
            <p:cNvSpPr>
              <a:spLocks noChangeShapeType="1"/>
            </p:cNvSpPr>
            <p:nvPr/>
          </p:nvSpPr>
          <p:spPr bwMode="auto">
            <a:xfrm flipH="1">
              <a:off x="6040438" y="3457576"/>
              <a:ext cx="6350"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6" name="Line 154">
              <a:extLst>
                <a:ext uri="{FF2B5EF4-FFF2-40B4-BE49-F238E27FC236}">
                  <a16:creationId xmlns:a16="http://schemas.microsoft.com/office/drawing/2014/main" id="{6A39ECA6-7E57-43EB-AD64-6C33D73208E1}"/>
                </a:ext>
              </a:extLst>
            </p:cNvPr>
            <p:cNvSpPr>
              <a:spLocks noChangeShapeType="1"/>
            </p:cNvSpPr>
            <p:nvPr/>
          </p:nvSpPr>
          <p:spPr bwMode="auto">
            <a:xfrm flipH="1">
              <a:off x="6037263" y="3459163"/>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7" name="Line 155">
              <a:extLst>
                <a:ext uri="{FF2B5EF4-FFF2-40B4-BE49-F238E27FC236}">
                  <a16:creationId xmlns:a16="http://schemas.microsoft.com/office/drawing/2014/main" id="{C194E6E6-97B3-4C77-95D8-8A2CE8F59195}"/>
                </a:ext>
              </a:extLst>
            </p:cNvPr>
            <p:cNvSpPr>
              <a:spLocks noChangeShapeType="1"/>
            </p:cNvSpPr>
            <p:nvPr/>
          </p:nvSpPr>
          <p:spPr bwMode="auto">
            <a:xfrm flipH="1">
              <a:off x="6034088" y="3462338"/>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8" name="Line 156">
              <a:extLst>
                <a:ext uri="{FF2B5EF4-FFF2-40B4-BE49-F238E27FC236}">
                  <a16:creationId xmlns:a16="http://schemas.microsoft.com/office/drawing/2014/main" id="{BA381211-341C-4783-8A5D-0A50B3CCAAB7}"/>
                </a:ext>
              </a:extLst>
            </p:cNvPr>
            <p:cNvSpPr>
              <a:spLocks noChangeShapeType="1"/>
            </p:cNvSpPr>
            <p:nvPr/>
          </p:nvSpPr>
          <p:spPr bwMode="auto">
            <a:xfrm flipH="1">
              <a:off x="6032501" y="3465513"/>
              <a:ext cx="1588" cy="63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199" name="Line 157">
              <a:extLst>
                <a:ext uri="{FF2B5EF4-FFF2-40B4-BE49-F238E27FC236}">
                  <a16:creationId xmlns:a16="http://schemas.microsoft.com/office/drawing/2014/main" id="{58778735-DCB6-4111-902A-0E1C57FBA485}"/>
                </a:ext>
              </a:extLst>
            </p:cNvPr>
            <p:cNvSpPr>
              <a:spLocks noChangeShapeType="1"/>
            </p:cNvSpPr>
            <p:nvPr/>
          </p:nvSpPr>
          <p:spPr bwMode="auto">
            <a:xfrm>
              <a:off x="6032501" y="3471863"/>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0" name="Line 158">
              <a:extLst>
                <a:ext uri="{FF2B5EF4-FFF2-40B4-BE49-F238E27FC236}">
                  <a16:creationId xmlns:a16="http://schemas.microsoft.com/office/drawing/2014/main" id="{35AE4E3D-69A9-4C46-9802-FD5611DAD358}"/>
                </a:ext>
              </a:extLst>
            </p:cNvPr>
            <p:cNvSpPr>
              <a:spLocks noChangeShapeType="1"/>
            </p:cNvSpPr>
            <p:nvPr/>
          </p:nvSpPr>
          <p:spPr bwMode="auto">
            <a:xfrm>
              <a:off x="6034088" y="3476626"/>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1" name="Line 159">
              <a:extLst>
                <a:ext uri="{FF2B5EF4-FFF2-40B4-BE49-F238E27FC236}">
                  <a16:creationId xmlns:a16="http://schemas.microsoft.com/office/drawing/2014/main" id="{6880DC9D-B08D-43DF-88D5-841394C31DE6}"/>
                </a:ext>
              </a:extLst>
            </p:cNvPr>
            <p:cNvSpPr>
              <a:spLocks noChangeShapeType="1"/>
            </p:cNvSpPr>
            <p:nvPr/>
          </p:nvSpPr>
          <p:spPr bwMode="auto">
            <a:xfrm>
              <a:off x="6037263" y="3481388"/>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2" name="Line 160">
              <a:extLst>
                <a:ext uri="{FF2B5EF4-FFF2-40B4-BE49-F238E27FC236}">
                  <a16:creationId xmlns:a16="http://schemas.microsoft.com/office/drawing/2014/main" id="{40ADAA59-3CC1-464E-BB82-33593217292F}"/>
                </a:ext>
              </a:extLst>
            </p:cNvPr>
            <p:cNvSpPr>
              <a:spLocks noChangeShapeType="1"/>
            </p:cNvSpPr>
            <p:nvPr/>
          </p:nvSpPr>
          <p:spPr bwMode="auto">
            <a:xfrm>
              <a:off x="6040438" y="3484563"/>
              <a:ext cx="6350"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3" name="Line 161">
              <a:extLst>
                <a:ext uri="{FF2B5EF4-FFF2-40B4-BE49-F238E27FC236}">
                  <a16:creationId xmlns:a16="http://schemas.microsoft.com/office/drawing/2014/main" id="{B7B25FE8-B612-483F-ADCD-FB7ACD115353}"/>
                </a:ext>
              </a:extLst>
            </p:cNvPr>
            <p:cNvSpPr>
              <a:spLocks noChangeShapeType="1"/>
            </p:cNvSpPr>
            <p:nvPr/>
          </p:nvSpPr>
          <p:spPr bwMode="auto">
            <a:xfrm>
              <a:off x="6046788" y="3486151"/>
              <a:ext cx="22701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4" name="Line 162">
              <a:extLst>
                <a:ext uri="{FF2B5EF4-FFF2-40B4-BE49-F238E27FC236}">
                  <a16:creationId xmlns:a16="http://schemas.microsoft.com/office/drawing/2014/main" id="{E5A83538-EB36-488A-8163-098DFEAC42D6}"/>
                </a:ext>
              </a:extLst>
            </p:cNvPr>
            <p:cNvSpPr>
              <a:spLocks noChangeShapeType="1"/>
            </p:cNvSpPr>
            <p:nvPr/>
          </p:nvSpPr>
          <p:spPr bwMode="auto">
            <a:xfrm flipV="1">
              <a:off x="6273801" y="3484563"/>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5" name="Line 163">
              <a:extLst>
                <a:ext uri="{FF2B5EF4-FFF2-40B4-BE49-F238E27FC236}">
                  <a16:creationId xmlns:a16="http://schemas.microsoft.com/office/drawing/2014/main" id="{4155D918-3702-463E-94D4-3C209C6C0D53}"/>
                </a:ext>
              </a:extLst>
            </p:cNvPr>
            <p:cNvSpPr>
              <a:spLocks noChangeShapeType="1"/>
            </p:cNvSpPr>
            <p:nvPr/>
          </p:nvSpPr>
          <p:spPr bwMode="auto">
            <a:xfrm flipV="1">
              <a:off x="6278563" y="3481388"/>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6" name="Line 164">
              <a:extLst>
                <a:ext uri="{FF2B5EF4-FFF2-40B4-BE49-F238E27FC236}">
                  <a16:creationId xmlns:a16="http://schemas.microsoft.com/office/drawing/2014/main" id="{B72FC139-3970-418A-BB31-98E192C731AB}"/>
                </a:ext>
              </a:extLst>
            </p:cNvPr>
            <p:cNvSpPr>
              <a:spLocks noChangeShapeType="1"/>
            </p:cNvSpPr>
            <p:nvPr/>
          </p:nvSpPr>
          <p:spPr bwMode="auto">
            <a:xfrm flipV="1">
              <a:off x="6283326" y="3476626"/>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7" name="Line 165">
              <a:extLst>
                <a:ext uri="{FF2B5EF4-FFF2-40B4-BE49-F238E27FC236}">
                  <a16:creationId xmlns:a16="http://schemas.microsoft.com/office/drawing/2014/main" id="{EC560596-2A38-4A6B-9122-CA08134F57F9}"/>
                </a:ext>
              </a:extLst>
            </p:cNvPr>
            <p:cNvSpPr>
              <a:spLocks noChangeShapeType="1"/>
            </p:cNvSpPr>
            <p:nvPr/>
          </p:nvSpPr>
          <p:spPr bwMode="auto">
            <a:xfrm flipV="1">
              <a:off x="6286501" y="3471863"/>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8" name="Line 166">
              <a:extLst>
                <a:ext uri="{FF2B5EF4-FFF2-40B4-BE49-F238E27FC236}">
                  <a16:creationId xmlns:a16="http://schemas.microsoft.com/office/drawing/2014/main" id="{158931E3-9F71-48A0-B820-16D6EC6A2034}"/>
                </a:ext>
              </a:extLst>
            </p:cNvPr>
            <p:cNvSpPr>
              <a:spLocks noChangeShapeType="1"/>
            </p:cNvSpPr>
            <p:nvPr/>
          </p:nvSpPr>
          <p:spPr bwMode="auto">
            <a:xfrm flipH="1" flipV="1">
              <a:off x="6286501" y="3465513"/>
              <a:ext cx="1588" cy="63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09" name="Line 167">
              <a:extLst>
                <a:ext uri="{FF2B5EF4-FFF2-40B4-BE49-F238E27FC236}">
                  <a16:creationId xmlns:a16="http://schemas.microsoft.com/office/drawing/2014/main" id="{0288531E-E666-4EF7-89F5-B9954E3A7327}"/>
                </a:ext>
              </a:extLst>
            </p:cNvPr>
            <p:cNvSpPr>
              <a:spLocks noChangeShapeType="1"/>
            </p:cNvSpPr>
            <p:nvPr/>
          </p:nvSpPr>
          <p:spPr bwMode="auto">
            <a:xfrm flipH="1" flipV="1">
              <a:off x="6283326" y="3462338"/>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0" name="Line 168">
              <a:extLst>
                <a:ext uri="{FF2B5EF4-FFF2-40B4-BE49-F238E27FC236}">
                  <a16:creationId xmlns:a16="http://schemas.microsoft.com/office/drawing/2014/main" id="{B0B18371-6802-45F7-BDCC-D88DB4D09A84}"/>
                </a:ext>
              </a:extLst>
            </p:cNvPr>
            <p:cNvSpPr>
              <a:spLocks noChangeShapeType="1"/>
            </p:cNvSpPr>
            <p:nvPr/>
          </p:nvSpPr>
          <p:spPr bwMode="auto">
            <a:xfrm flipH="1" flipV="1">
              <a:off x="6278563" y="3459163"/>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1" name="Line 169">
              <a:extLst>
                <a:ext uri="{FF2B5EF4-FFF2-40B4-BE49-F238E27FC236}">
                  <a16:creationId xmlns:a16="http://schemas.microsoft.com/office/drawing/2014/main" id="{37755909-F8C3-4F4A-B646-E27FEFE2E061}"/>
                </a:ext>
              </a:extLst>
            </p:cNvPr>
            <p:cNvSpPr>
              <a:spLocks noChangeShapeType="1"/>
            </p:cNvSpPr>
            <p:nvPr/>
          </p:nvSpPr>
          <p:spPr bwMode="auto">
            <a:xfrm flipH="1" flipV="1">
              <a:off x="6273801" y="3457576"/>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2" name="Freeform 170">
              <a:extLst>
                <a:ext uri="{FF2B5EF4-FFF2-40B4-BE49-F238E27FC236}">
                  <a16:creationId xmlns:a16="http://schemas.microsoft.com/office/drawing/2014/main" id="{CDF13EA0-4696-48B8-A2CF-8626211D16D6}"/>
                </a:ext>
              </a:extLst>
            </p:cNvPr>
            <p:cNvSpPr>
              <a:spLocks/>
            </p:cNvSpPr>
            <p:nvPr/>
          </p:nvSpPr>
          <p:spPr bwMode="auto">
            <a:xfrm>
              <a:off x="5891213" y="3414713"/>
              <a:ext cx="127000" cy="85725"/>
            </a:xfrm>
            <a:custGeom>
              <a:avLst/>
              <a:gdLst>
                <a:gd name="T0" fmla="*/ 354 w 402"/>
                <a:gd name="T1" fmla="*/ 0 h 269"/>
                <a:gd name="T2" fmla="*/ 368 w 402"/>
                <a:gd name="T3" fmla="*/ 1 h 269"/>
                <a:gd name="T4" fmla="*/ 381 w 402"/>
                <a:gd name="T5" fmla="*/ 8 h 269"/>
                <a:gd name="T6" fmla="*/ 392 w 402"/>
                <a:gd name="T7" fmla="*/ 17 h 269"/>
                <a:gd name="T8" fmla="*/ 398 w 402"/>
                <a:gd name="T9" fmla="*/ 29 h 269"/>
                <a:gd name="T10" fmla="*/ 402 w 402"/>
                <a:gd name="T11" fmla="*/ 43 h 269"/>
                <a:gd name="T12" fmla="*/ 399 w 402"/>
                <a:gd name="T13" fmla="*/ 57 h 269"/>
                <a:gd name="T14" fmla="*/ 394 w 402"/>
                <a:gd name="T15" fmla="*/ 69 h 269"/>
                <a:gd name="T16" fmla="*/ 385 w 402"/>
                <a:gd name="T17" fmla="*/ 80 h 269"/>
                <a:gd name="T18" fmla="*/ 161 w 402"/>
                <a:gd name="T19" fmla="*/ 259 h 269"/>
                <a:gd name="T20" fmla="*/ 148 w 402"/>
                <a:gd name="T21" fmla="*/ 266 h 269"/>
                <a:gd name="T22" fmla="*/ 133 w 402"/>
                <a:gd name="T23" fmla="*/ 269 h 269"/>
                <a:gd name="T24" fmla="*/ 122 w 402"/>
                <a:gd name="T25" fmla="*/ 267 h 269"/>
                <a:gd name="T26" fmla="*/ 111 w 402"/>
                <a:gd name="T27" fmla="*/ 263 h 269"/>
                <a:gd name="T28" fmla="*/ 102 w 402"/>
                <a:gd name="T29" fmla="*/ 255 h 269"/>
                <a:gd name="T30" fmla="*/ 12 w 402"/>
                <a:gd name="T31" fmla="*/ 166 h 269"/>
                <a:gd name="T32" fmla="*/ 4 w 402"/>
                <a:gd name="T33" fmla="*/ 154 h 269"/>
                <a:gd name="T34" fmla="*/ 0 w 402"/>
                <a:gd name="T35" fmla="*/ 142 h 269"/>
                <a:gd name="T36" fmla="*/ 0 w 402"/>
                <a:gd name="T37" fmla="*/ 127 h 269"/>
                <a:gd name="T38" fmla="*/ 4 w 402"/>
                <a:gd name="T39" fmla="*/ 114 h 269"/>
                <a:gd name="T40" fmla="*/ 12 w 402"/>
                <a:gd name="T41" fmla="*/ 103 h 269"/>
                <a:gd name="T42" fmla="*/ 24 w 402"/>
                <a:gd name="T43" fmla="*/ 95 h 269"/>
                <a:gd name="T44" fmla="*/ 36 w 402"/>
                <a:gd name="T45" fmla="*/ 90 h 269"/>
                <a:gd name="T46" fmla="*/ 51 w 402"/>
                <a:gd name="T47" fmla="*/ 90 h 269"/>
                <a:gd name="T48" fmla="*/ 64 w 402"/>
                <a:gd name="T49" fmla="*/ 95 h 269"/>
                <a:gd name="T50" fmla="*/ 75 w 402"/>
                <a:gd name="T51" fmla="*/ 103 h 269"/>
                <a:gd name="T52" fmla="*/ 137 w 402"/>
                <a:gd name="T53" fmla="*/ 163 h 269"/>
                <a:gd name="T54" fmla="*/ 329 w 402"/>
                <a:gd name="T55" fmla="*/ 10 h 269"/>
                <a:gd name="T56" fmla="*/ 341 w 402"/>
                <a:gd name="T57" fmla="*/ 3 h 269"/>
                <a:gd name="T58" fmla="*/ 354 w 402"/>
                <a:gd name="T5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269">
                  <a:moveTo>
                    <a:pt x="354" y="0"/>
                  </a:moveTo>
                  <a:lnTo>
                    <a:pt x="368" y="1"/>
                  </a:lnTo>
                  <a:lnTo>
                    <a:pt x="381" y="8"/>
                  </a:lnTo>
                  <a:lnTo>
                    <a:pt x="392" y="17"/>
                  </a:lnTo>
                  <a:lnTo>
                    <a:pt x="398" y="29"/>
                  </a:lnTo>
                  <a:lnTo>
                    <a:pt x="402" y="43"/>
                  </a:lnTo>
                  <a:lnTo>
                    <a:pt x="399" y="57"/>
                  </a:lnTo>
                  <a:lnTo>
                    <a:pt x="394" y="69"/>
                  </a:lnTo>
                  <a:lnTo>
                    <a:pt x="385" y="80"/>
                  </a:lnTo>
                  <a:lnTo>
                    <a:pt x="161" y="259"/>
                  </a:lnTo>
                  <a:lnTo>
                    <a:pt x="148" y="266"/>
                  </a:lnTo>
                  <a:lnTo>
                    <a:pt x="133" y="269"/>
                  </a:lnTo>
                  <a:lnTo>
                    <a:pt x="122" y="267"/>
                  </a:lnTo>
                  <a:lnTo>
                    <a:pt x="111" y="263"/>
                  </a:lnTo>
                  <a:lnTo>
                    <a:pt x="102" y="255"/>
                  </a:lnTo>
                  <a:lnTo>
                    <a:pt x="12" y="166"/>
                  </a:lnTo>
                  <a:lnTo>
                    <a:pt x="4" y="154"/>
                  </a:lnTo>
                  <a:lnTo>
                    <a:pt x="0" y="142"/>
                  </a:lnTo>
                  <a:lnTo>
                    <a:pt x="0" y="127"/>
                  </a:lnTo>
                  <a:lnTo>
                    <a:pt x="4" y="114"/>
                  </a:lnTo>
                  <a:lnTo>
                    <a:pt x="12" y="103"/>
                  </a:lnTo>
                  <a:lnTo>
                    <a:pt x="24" y="95"/>
                  </a:lnTo>
                  <a:lnTo>
                    <a:pt x="36" y="90"/>
                  </a:lnTo>
                  <a:lnTo>
                    <a:pt x="51" y="90"/>
                  </a:lnTo>
                  <a:lnTo>
                    <a:pt x="64" y="95"/>
                  </a:lnTo>
                  <a:lnTo>
                    <a:pt x="75" y="103"/>
                  </a:lnTo>
                  <a:lnTo>
                    <a:pt x="137" y="163"/>
                  </a:lnTo>
                  <a:lnTo>
                    <a:pt x="329" y="10"/>
                  </a:lnTo>
                  <a:lnTo>
                    <a:pt x="341" y="3"/>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3" name="Line 171">
              <a:extLst>
                <a:ext uri="{FF2B5EF4-FFF2-40B4-BE49-F238E27FC236}">
                  <a16:creationId xmlns:a16="http://schemas.microsoft.com/office/drawing/2014/main" id="{9FFE772E-12B5-4CF0-88C9-BE58B7E28BFC}"/>
                </a:ext>
              </a:extLst>
            </p:cNvPr>
            <p:cNvSpPr>
              <a:spLocks noChangeShapeType="1"/>
            </p:cNvSpPr>
            <p:nvPr/>
          </p:nvSpPr>
          <p:spPr bwMode="auto">
            <a:xfrm flipH="1">
              <a:off x="5934076" y="3417888"/>
              <a:ext cx="60325" cy="4921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4" name="Line 172">
              <a:extLst>
                <a:ext uri="{FF2B5EF4-FFF2-40B4-BE49-F238E27FC236}">
                  <a16:creationId xmlns:a16="http://schemas.microsoft.com/office/drawing/2014/main" id="{3E508B3D-9606-444A-87C7-4572C4D4344F}"/>
                </a:ext>
              </a:extLst>
            </p:cNvPr>
            <p:cNvSpPr>
              <a:spLocks noChangeShapeType="1"/>
            </p:cNvSpPr>
            <p:nvPr/>
          </p:nvSpPr>
          <p:spPr bwMode="auto">
            <a:xfrm flipH="1" flipV="1">
              <a:off x="5915026" y="3448051"/>
              <a:ext cx="19050" cy="190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5" name="Line 173">
              <a:extLst>
                <a:ext uri="{FF2B5EF4-FFF2-40B4-BE49-F238E27FC236}">
                  <a16:creationId xmlns:a16="http://schemas.microsoft.com/office/drawing/2014/main" id="{CD5940B4-6072-4374-AE4A-EE9EC774766F}"/>
                </a:ext>
              </a:extLst>
            </p:cNvPr>
            <p:cNvSpPr>
              <a:spLocks noChangeShapeType="1"/>
            </p:cNvSpPr>
            <p:nvPr/>
          </p:nvSpPr>
          <p:spPr bwMode="auto">
            <a:xfrm flipH="1" flipV="1">
              <a:off x="5910263" y="3444876"/>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6" name="Line 174">
              <a:extLst>
                <a:ext uri="{FF2B5EF4-FFF2-40B4-BE49-F238E27FC236}">
                  <a16:creationId xmlns:a16="http://schemas.microsoft.com/office/drawing/2014/main" id="{1C05C747-00FB-42E6-9FC7-6F742384BDD9}"/>
                </a:ext>
              </a:extLst>
            </p:cNvPr>
            <p:cNvSpPr>
              <a:spLocks noChangeShapeType="1"/>
            </p:cNvSpPr>
            <p:nvPr/>
          </p:nvSpPr>
          <p:spPr bwMode="auto">
            <a:xfrm flipH="1" flipV="1">
              <a:off x="5907088" y="3443288"/>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7" name="Line 175">
              <a:extLst>
                <a:ext uri="{FF2B5EF4-FFF2-40B4-BE49-F238E27FC236}">
                  <a16:creationId xmlns:a16="http://schemas.microsoft.com/office/drawing/2014/main" id="{F706624B-E743-41D8-8F27-6F08F1C87C22}"/>
                </a:ext>
              </a:extLst>
            </p:cNvPr>
            <p:cNvSpPr>
              <a:spLocks noChangeShapeType="1"/>
            </p:cNvSpPr>
            <p:nvPr/>
          </p:nvSpPr>
          <p:spPr bwMode="auto">
            <a:xfrm flipH="1">
              <a:off x="5902326" y="3443288"/>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8" name="Line 176">
              <a:extLst>
                <a:ext uri="{FF2B5EF4-FFF2-40B4-BE49-F238E27FC236}">
                  <a16:creationId xmlns:a16="http://schemas.microsoft.com/office/drawing/2014/main" id="{92A3D50A-AEA9-45F5-A60C-A6B1CB8BC57A}"/>
                </a:ext>
              </a:extLst>
            </p:cNvPr>
            <p:cNvSpPr>
              <a:spLocks noChangeShapeType="1"/>
            </p:cNvSpPr>
            <p:nvPr/>
          </p:nvSpPr>
          <p:spPr bwMode="auto">
            <a:xfrm flipH="1">
              <a:off x="5897563" y="3443288"/>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19" name="Line 177">
              <a:extLst>
                <a:ext uri="{FF2B5EF4-FFF2-40B4-BE49-F238E27FC236}">
                  <a16:creationId xmlns:a16="http://schemas.microsoft.com/office/drawing/2014/main" id="{AB371E09-E0C6-40D4-B875-DFF3BA4A0B1D}"/>
                </a:ext>
              </a:extLst>
            </p:cNvPr>
            <p:cNvSpPr>
              <a:spLocks noChangeShapeType="1"/>
            </p:cNvSpPr>
            <p:nvPr/>
          </p:nvSpPr>
          <p:spPr bwMode="auto">
            <a:xfrm flipH="1">
              <a:off x="5894388" y="3444876"/>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0" name="Line 178">
              <a:extLst>
                <a:ext uri="{FF2B5EF4-FFF2-40B4-BE49-F238E27FC236}">
                  <a16:creationId xmlns:a16="http://schemas.microsoft.com/office/drawing/2014/main" id="{37786539-7D73-4914-A0FD-966DFA88261C}"/>
                </a:ext>
              </a:extLst>
            </p:cNvPr>
            <p:cNvSpPr>
              <a:spLocks noChangeShapeType="1"/>
            </p:cNvSpPr>
            <p:nvPr/>
          </p:nvSpPr>
          <p:spPr bwMode="auto">
            <a:xfrm flipH="1">
              <a:off x="5891213" y="3448051"/>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1" name="Line 179">
              <a:extLst>
                <a:ext uri="{FF2B5EF4-FFF2-40B4-BE49-F238E27FC236}">
                  <a16:creationId xmlns:a16="http://schemas.microsoft.com/office/drawing/2014/main" id="{9BD75833-21B2-4605-9622-E5D5C70CDBC3}"/>
                </a:ext>
              </a:extLst>
            </p:cNvPr>
            <p:cNvSpPr>
              <a:spLocks noChangeShapeType="1"/>
            </p:cNvSpPr>
            <p:nvPr/>
          </p:nvSpPr>
          <p:spPr bwMode="auto">
            <a:xfrm flipH="1">
              <a:off x="5891213" y="3451226"/>
              <a:ext cx="0"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2" name="Line 180">
              <a:extLst>
                <a:ext uri="{FF2B5EF4-FFF2-40B4-BE49-F238E27FC236}">
                  <a16:creationId xmlns:a16="http://schemas.microsoft.com/office/drawing/2014/main" id="{F3758D92-9F70-4EBA-BC63-D0DEB4918681}"/>
                </a:ext>
              </a:extLst>
            </p:cNvPr>
            <p:cNvSpPr>
              <a:spLocks noChangeShapeType="1"/>
            </p:cNvSpPr>
            <p:nvPr/>
          </p:nvSpPr>
          <p:spPr bwMode="auto">
            <a:xfrm>
              <a:off x="5891213" y="3454401"/>
              <a:ext cx="0"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3" name="Line 181">
              <a:extLst>
                <a:ext uri="{FF2B5EF4-FFF2-40B4-BE49-F238E27FC236}">
                  <a16:creationId xmlns:a16="http://schemas.microsoft.com/office/drawing/2014/main" id="{B01523CA-8359-47D9-B43F-618CC0FE5F4D}"/>
                </a:ext>
              </a:extLst>
            </p:cNvPr>
            <p:cNvSpPr>
              <a:spLocks noChangeShapeType="1"/>
            </p:cNvSpPr>
            <p:nvPr/>
          </p:nvSpPr>
          <p:spPr bwMode="auto">
            <a:xfrm>
              <a:off x="5891213" y="3459163"/>
              <a:ext cx="0"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4" name="Line 182">
              <a:extLst>
                <a:ext uri="{FF2B5EF4-FFF2-40B4-BE49-F238E27FC236}">
                  <a16:creationId xmlns:a16="http://schemas.microsoft.com/office/drawing/2014/main" id="{6A986A85-6E92-4A1E-A2DE-9E4BD0E65CAC}"/>
                </a:ext>
              </a:extLst>
            </p:cNvPr>
            <p:cNvSpPr>
              <a:spLocks noChangeShapeType="1"/>
            </p:cNvSpPr>
            <p:nvPr/>
          </p:nvSpPr>
          <p:spPr bwMode="auto">
            <a:xfrm>
              <a:off x="5891213" y="3463926"/>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5" name="Line 183">
              <a:extLst>
                <a:ext uri="{FF2B5EF4-FFF2-40B4-BE49-F238E27FC236}">
                  <a16:creationId xmlns:a16="http://schemas.microsoft.com/office/drawing/2014/main" id="{332AEBFA-AE1B-4DD1-AAC6-02FD362AD5DB}"/>
                </a:ext>
              </a:extLst>
            </p:cNvPr>
            <p:cNvSpPr>
              <a:spLocks noChangeShapeType="1"/>
            </p:cNvSpPr>
            <p:nvPr/>
          </p:nvSpPr>
          <p:spPr bwMode="auto">
            <a:xfrm>
              <a:off x="5894388" y="3467101"/>
              <a:ext cx="28575" cy="285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6" name="Line 184">
              <a:extLst>
                <a:ext uri="{FF2B5EF4-FFF2-40B4-BE49-F238E27FC236}">
                  <a16:creationId xmlns:a16="http://schemas.microsoft.com/office/drawing/2014/main" id="{812CECF5-360B-4A4B-AB7C-2569FFE2A3A7}"/>
                </a:ext>
              </a:extLst>
            </p:cNvPr>
            <p:cNvSpPr>
              <a:spLocks noChangeShapeType="1"/>
            </p:cNvSpPr>
            <p:nvPr/>
          </p:nvSpPr>
          <p:spPr bwMode="auto">
            <a:xfrm>
              <a:off x="5922963" y="3495676"/>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7" name="Line 185">
              <a:extLst>
                <a:ext uri="{FF2B5EF4-FFF2-40B4-BE49-F238E27FC236}">
                  <a16:creationId xmlns:a16="http://schemas.microsoft.com/office/drawing/2014/main" id="{90C15859-6FE9-49BE-A8A9-ABC76B00FEF3}"/>
                </a:ext>
              </a:extLst>
            </p:cNvPr>
            <p:cNvSpPr>
              <a:spLocks noChangeShapeType="1"/>
            </p:cNvSpPr>
            <p:nvPr/>
          </p:nvSpPr>
          <p:spPr bwMode="auto">
            <a:xfrm>
              <a:off x="5926138" y="3498851"/>
              <a:ext cx="3175"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8" name="Line 186">
              <a:extLst>
                <a:ext uri="{FF2B5EF4-FFF2-40B4-BE49-F238E27FC236}">
                  <a16:creationId xmlns:a16="http://schemas.microsoft.com/office/drawing/2014/main" id="{02C145F6-3417-46B0-838B-C62925B92C5A}"/>
                </a:ext>
              </a:extLst>
            </p:cNvPr>
            <p:cNvSpPr>
              <a:spLocks noChangeShapeType="1"/>
            </p:cNvSpPr>
            <p:nvPr/>
          </p:nvSpPr>
          <p:spPr bwMode="auto">
            <a:xfrm>
              <a:off x="5929313" y="3498851"/>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29" name="Line 187">
              <a:extLst>
                <a:ext uri="{FF2B5EF4-FFF2-40B4-BE49-F238E27FC236}">
                  <a16:creationId xmlns:a16="http://schemas.microsoft.com/office/drawing/2014/main" id="{32F51A98-FCA1-4E11-B5B6-9C0A274D1CAE}"/>
                </a:ext>
              </a:extLst>
            </p:cNvPr>
            <p:cNvSpPr>
              <a:spLocks noChangeShapeType="1"/>
            </p:cNvSpPr>
            <p:nvPr/>
          </p:nvSpPr>
          <p:spPr bwMode="auto">
            <a:xfrm flipV="1">
              <a:off x="5932488" y="3498851"/>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0" name="Line 188">
              <a:extLst>
                <a:ext uri="{FF2B5EF4-FFF2-40B4-BE49-F238E27FC236}">
                  <a16:creationId xmlns:a16="http://schemas.microsoft.com/office/drawing/2014/main" id="{3F686101-D4D5-447D-8F96-C3B2DE742899}"/>
                </a:ext>
              </a:extLst>
            </p:cNvPr>
            <p:cNvSpPr>
              <a:spLocks noChangeShapeType="1"/>
            </p:cNvSpPr>
            <p:nvPr/>
          </p:nvSpPr>
          <p:spPr bwMode="auto">
            <a:xfrm flipV="1">
              <a:off x="5937251" y="3497263"/>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1" name="Line 189">
              <a:extLst>
                <a:ext uri="{FF2B5EF4-FFF2-40B4-BE49-F238E27FC236}">
                  <a16:creationId xmlns:a16="http://schemas.microsoft.com/office/drawing/2014/main" id="{53218DF2-1D07-4499-B2E4-75034CD07848}"/>
                </a:ext>
              </a:extLst>
            </p:cNvPr>
            <p:cNvSpPr>
              <a:spLocks noChangeShapeType="1"/>
            </p:cNvSpPr>
            <p:nvPr/>
          </p:nvSpPr>
          <p:spPr bwMode="auto">
            <a:xfrm flipV="1">
              <a:off x="5942013" y="3440113"/>
              <a:ext cx="71438" cy="571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2" name="Line 190">
              <a:extLst>
                <a:ext uri="{FF2B5EF4-FFF2-40B4-BE49-F238E27FC236}">
                  <a16:creationId xmlns:a16="http://schemas.microsoft.com/office/drawing/2014/main" id="{5C063F35-7DFB-47C0-A7D7-7A727F228DEE}"/>
                </a:ext>
              </a:extLst>
            </p:cNvPr>
            <p:cNvSpPr>
              <a:spLocks noChangeShapeType="1"/>
            </p:cNvSpPr>
            <p:nvPr/>
          </p:nvSpPr>
          <p:spPr bwMode="auto">
            <a:xfrm flipV="1">
              <a:off x="6013451" y="3436938"/>
              <a:ext cx="1588"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3" name="Line 191">
              <a:extLst>
                <a:ext uri="{FF2B5EF4-FFF2-40B4-BE49-F238E27FC236}">
                  <a16:creationId xmlns:a16="http://schemas.microsoft.com/office/drawing/2014/main" id="{B7C55073-5222-4069-9A09-9BEE0125C483}"/>
                </a:ext>
              </a:extLst>
            </p:cNvPr>
            <p:cNvSpPr>
              <a:spLocks noChangeShapeType="1"/>
            </p:cNvSpPr>
            <p:nvPr/>
          </p:nvSpPr>
          <p:spPr bwMode="auto">
            <a:xfrm flipV="1">
              <a:off x="6015038" y="3432176"/>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4" name="Line 192">
              <a:extLst>
                <a:ext uri="{FF2B5EF4-FFF2-40B4-BE49-F238E27FC236}">
                  <a16:creationId xmlns:a16="http://schemas.microsoft.com/office/drawing/2014/main" id="{585D2175-84DE-4FAA-9930-F60B7D59D90F}"/>
                </a:ext>
              </a:extLst>
            </p:cNvPr>
            <p:cNvSpPr>
              <a:spLocks noChangeShapeType="1"/>
            </p:cNvSpPr>
            <p:nvPr/>
          </p:nvSpPr>
          <p:spPr bwMode="auto">
            <a:xfrm flipV="1">
              <a:off x="6016626" y="3429001"/>
              <a:ext cx="1588"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5" name="Line 193">
              <a:extLst>
                <a:ext uri="{FF2B5EF4-FFF2-40B4-BE49-F238E27FC236}">
                  <a16:creationId xmlns:a16="http://schemas.microsoft.com/office/drawing/2014/main" id="{EBBAECC2-DC99-45E7-B85F-4A11DD623981}"/>
                </a:ext>
              </a:extLst>
            </p:cNvPr>
            <p:cNvSpPr>
              <a:spLocks noChangeShapeType="1"/>
            </p:cNvSpPr>
            <p:nvPr/>
          </p:nvSpPr>
          <p:spPr bwMode="auto">
            <a:xfrm flipH="1" flipV="1">
              <a:off x="6016626" y="3424238"/>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6" name="Line 194">
              <a:extLst>
                <a:ext uri="{FF2B5EF4-FFF2-40B4-BE49-F238E27FC236}">
                  <a16:creationId xmlns:a16="http://schemas.microsoft.com/office/drawing/2014/main" id="{00ED5F9C-9DF0-45A3-B2E9-1D4477F27D72}"/>
                </a:ext>
              </a:extLst>
            </p:cNvPr>
            <p:cNvSpPr>
              <a:spLocks noChangeShapeType="1"/>
            </p:cNvSpPr>
            <p:nvPr/>
          </p:nvSpPr>
          <p:spPr bwMode="auto">
            <a:xfrm flipH="1" flipV="1">
              <a:off x="6015038" y="3419476"/>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7" name="Line 195">
              <a:extLst>
                <a:ext uri="{FF2B5EF4-FFF2-40B4-BE49-F238E27FC236}">
                  <a16:creationId xmlns:a16="http://schemas.microsoft.com/office/drawing/2014/main" id="{F99A80D1-5D99-48FF-B4A2-85CFF32B87F3}"/>
                </a:ext>
              </a:extLst>
            </p:cNvPr>
            <p:cNvSpPr>
              <a:spLocks noChangeShapeType="1"/>
            </p:cNvSpPr>
            <p:nvPr/>
          </p:nvSpPr>
          <p:spPr bwMode="auto">
            <a:xfrm flipH="1" flipV="1">
              <a:off x="6011863" y="3417888"/>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8" name="Line 196">
              <a:extLst>
                <a:ext uri="{FF2B5EF4-FFF2-40B4-BE49-F238E27FC236}">
                  <a16:creationId xmlns:a16="http://schemas.microsoft.com/office/drawing/2014/main" id="{54245DD1-F136-48E9-AF94-04DF0B30CEDA}"/>
                </a:ext>
              </a:extLst>
            </p:cNvPr>
            <p:cNvSpPr>
              <a:spLocks noChangeShapeType="1"/>
            </p:cNvSpPr>
            <p:nvPr/>
          </p:nvSpPr>
          <p:spPr bwMode="auto">
            <a:xfrm flipH="1" flipV="1">
              <a:off x="6007101" y="3414713"/>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39" name="Line 197">
              <a:extLst>
                <a:ext uri="{FF2B5EF4-FFF2-40B4-BE49-F238E27FC236}">
                  <a16:creationId xmlns:a16="http://schemas.microsoft.com/office/drawing/2014/main" id="{8B140B02-03DD-41C9-9FF3-077DED0A6138}"/>
                </a:ext>
              </a:extLst>
            </p:cNvPr>
            <p:cNvSpPr>
              <a:spLocks noChangeShapeType="1"/>
            </p:cNvSpPr>
            <p:nvPr/>
          </p:nvSpPr>
          <p:spPr bwMode="auto">
            <a:xfrm flipH="1" flipV="1">
              <a:off x="6002338" y="3414713"/>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0" name="Line 198">
              <a:extLst>
                <a:ext uri="{FF2B5EF4-FFF2-40B4-BE49-F238E27FC236}">
                  <a16:creationId xmlns:a16="http://schemas.microsoft.com/office/drawing/2014/main" id="{AC5381B4-123A-472C-8742-A22CCAB949D9}"/>
                </a:ext>
              </a:extLst>
            </p:cNvPr>
            <p:cNvSpPr>
              <a:spLocks noChangeShapeType="1"/>
            </p:cNvSpPr>
            <p:nvPr/>
          </p:nvSpPr>
          <p:spPr bwMode="auto">
            <a:xfrm flipH="1">
              <a:off x="5999163" y="3414713"/>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1" name="Line 199">
              <a:extLst>
                <a:ext uri="{FF2B5EF4-FFF2-40B4-BE49-F238E27FC236}">
                  <a16:creationId xmlns:a16="http://schemas.microsoft.com/office/drawing/2014/main" id="{93E03858-4EE7-4F86-A62F-8EA3ECA0E2FD}"/>
                </a:ext>
              </a:extLst>
            </p:cNvPr>
            <p:cNvSpPr>
              <a:spLocks noChangeShapeType="1"/>
            </p:cNvSpPr>
            <p:nvPr/>
          </p:nvSpPr>
          <p:spPr bwMode="auto">
            <a:xfrm flipH="1">
              <a:off x="5994401" y="3416301"/>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2" name="Freeform 200">
              <a:extLst>
                <a:ext uri="{FF2B5EF4-FFF2-40B4-BE49-F238E27FC236}">
                  <a16:creationId xmlns:a16="http://schemas.microsoft.com/office/drawing/2014/main" id="{20311CEA-6268-47A4-8BC3-F7CEB5E85284}"/>
                </a:ext>
              </a:extLst>
            </p:cNvPr>
            <p:cNvSpPr>
              <a:spLocks/>
            </p:cNvSpPr>
            <p:nvPr/>
          </p:nvSpPr>
          <p:spPr bwMode="auto">
            <a:xfrm>
              <a:off x="6032501" y="3613151"/>
              <a:ext cx="255588" cy="28575"/>
            </a:xfrm>
            <a:custGeom>
              <a:avLst/>
              <a:gdLst>
                <a:gd name="T0" fmla="*/ 45 w 804"/>
                <a:gd name="T1" fmla="*/ 0 h 90"/>
                <a:gd name="T2" fmla="*/ 760 w 804"/>
                <a:gd name="T3" fmla="*/ 0 h 90"/>
                <a:gd name="T4" fmla="*/ 777 w 804"/>
                <a:gd name="T5" fmla="*/ 4 h 90"/>
                <a:gd name="T6" fmla="*/ 791 w 804"/>
                <a:gd name="T7" fmla="*/ 14 h 90"/>
                <a:gd name="T8" fmla="*/ 801 w 804"/>
                <a:gd name="T9" fmla="*/ 28 h 90"/>
                <a:gd name="T10" fmla="*/ 804 w 804"/>
                <a:gd name="T11" fmla="*/ 45 h 90"/>
                <a:gd name="T12" fmla="*/ 801 w 804"/>
                <a:gd name="T13" fmla="*/ 63 h 90"/>
                <a:gd name="T14" fmla="*/ 791 w 804"/>
                <a:gd name="T15" fmla="*/ 77 h 90"/>
                <a:gd name="T16" fmla="*/ 777 w 804"/>
                <a:gd name="T17" fmla="*/ 86 h 90"/>
                <a:gd name="T18" fmla="*/ 760 w 804"/>
                <a:gd name="T19" fmla="*/ 90 h 90"/>
                <a:gd name="T20" fmla="*/ 45 w 804"/>
                <a:gd name="T21" fmla="*/ 90 h 90"/>
                <a:gd name="T22" fmla="*/ 27 w 804"/>
                <a:gd name="T23" fmla="*/ 86 h 90"/>
                <a:gd name="T24" fmla="*/ 14 w 804"/>
                <a:gd name="T25" fmla="*/ 77 h 90"/>
                <a:gd name="T26" fmla="*/ 4 w 804"/>
                <a:gd name="T27" fmla="*/ 63 h 90"/>
                <a:gd name="T28" fmla="*/ 0 w 804"/>
                <a:gd name="T29" fmla="*/ 45 h 90"/>
                <a:gd name="T30" fmla="*/ 4 w 804"/>
                <a:gd name="T31" fmla="*/ 28 h 90"/>
                <a:gd name="T32" fmla="*/ 14 w 804"/>
                <a:gd name="T33" fmla="*/ 14 h 90"/>
                <a:gd name="T34" fmla="*/ 27 w 804"/>
                <a:gd name="T35" fmla="*/ 4 h 90"/>
                <a:gd name="T36" fmla="*/ 45 w 804"/>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4" h="90">
                  <a:moveTo>
                    <a:pt x="45" y="0"/>
                  </a:moveTo>
                  <a:lnTo>
                    <a:pt x="760" y="0"/>
                  </a:lnTo>
                  <a:lnTo>
                    <a:pt x="777" y="4"/>
                  </a:lnTo>
                  <a:lnTo>
                    <a:pt x="791" y="14"/>
                  </a:lnTo>
                  <a:lnTo>
                    <a:pt x="801" y="28"/>
                  </a:lnTo>
                  <a:lnTo>
                    <a:pt x="804" y="45"/>
                  </a:lnTo>
                  <a:lnTo>
                    <a:pt x="801" y="63"/>
                  </a:lnTo>
                  <a:lnTo>
                    <a:pt x="791" y="77"/>
                  </a:lnTo>
                  <a:lnTo>
                    <a:pt x="777" y="86"/>
                  </a:lnTo>
                  <a:lnTo>
                    <a:pt x="760" y="90"/>
                  </a:lnTo>
                  <a:lnTo>
                    <a:pt x="45" y="90"/>
                  </a:lnTo>
                  <a:lnTo>
                    <a:pt x="27" y="86"/>
                  </a:lnTo>
                  <a:lnTo>
                    <a:pt x="14" y="77"/>
                  </a:lnTo>
                  <a:lnTo>
                    <a:pt x="4" y="63"/>
                  </a:lnTo>
                  <a:lnTo>
                    <a:pt x="0" y="45"/>
                  </a:lnTo>
                  <a:lnTo>
                    <a:pt x="4" y="28"/>
                  </a:lnTo>
                  <a:lnTo>
                    <a:pt x="14" y="14"/>
                  </a:lnTo>
                  <a:lnTo>
                    <a:pt x="27" y="4"/>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3" name="Line 201">
              <a:extLst>
                <a:ext uri="{FF2B5EF4-FFF2-40B4-BE49-F238E27FC236}">
                  <a16:creationId xmlns:a16="http://schemas.microsoft.com/office/drawing/2014/main" id="{CE3B332A-C496-4878-872D-CB3FF9CAD5AD}"/>
                </a:ext>
              </a:extLst>
            </p:cNvPr>
            <p:cNvSpPr>
              <a:spLocks noChangeShapeType="1"/>
            </p:cNvSpPr>
            <p:nvPr/>
          </p:nvSpPr>
          <p:spPr bwMode="auto">
            <a:xfrm flipH="1">
              <a:off x="6046788" y="3613151"/>
              <a:ext cx="22701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4" name="Line 202">
              <a:extLst>
                <a:ext uri="{FF2B5EF4-FFF2-40B4-BE49-F238E27FC236}">
                  <a16:creationId xmlns:a16="http://schemas.microsoft.com/office/drawing/2014/main" id="{5CFB4B79-1D69-4A90-8BBA-FB7914ABF99B}"/>
                </a:ext>
              </a:extLst>
            </p:cNvPr>
            <p:cNvSpPr>
              <a:spLocks noChangeShapeType="1"/>
            </p:cNvSpPr>
            <p:nvPr/>
          </p:nvSpPr>
          <p:spPr bwMode="auto">
            <a:xfrm flipH="1">
              <a:off x="6040438" y="3613151"/>
              <a:ext cx="6350"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5" name="Line 203">
              <a:extLst>
                <a:ext uri="{FF2B5EF4-FFF2-40B4-BE49-F238E27FC236}">
                  <a16:creationId xmlns:a16="http://schemas.microsoft.com/office/drawing/2014/main" id="{4A72C645-C0EF-40D0-BD28-9C62089DAB9B}"/>
                </a:ext>
              </a:extLst>
            </p:cNvPr>
            <p:cNvSpPr>
              <a:spLocks noChangeShapeType="1"/>
            </p:cNvSpPr>
            <p:nvPr/>
          </p:nvSpPr>
          <p:spPr bwMode="auto">
            <a:xfrm flipH="1">
              <a:off x="6037263" y="3614738"/>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6" name="Line 204">
              <a:extLst>
                <a:ext uri="{FF2B5EF4-FFF2-40B4-BE49-F238E27FC236}">
                  <a16:creationId xmlns:a16="http://schemas.microsoft.com/office/drawing/2014/main" id="{4016EA33-96AF-49B6-9F4E-9DD3831A266C}"/>
                </a:ext>
              </a:extLst>
            </p:cNvPr>
            <p:cNvSpPr>
              <a:spLocks noChangeShapeType="1"/>
            </p:cNvSpPr>
            <p:nvPr/>
          </p:nvSpPr>
          <p:spPr bwMode="auto">
            <a:xfrm flipH="1">
              <a:off x="6034088" y="3617913"/>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7" name="Line 205">
              <a:extLst>
                <a:ext uri="{FF2B5EF4-FFF2-40B4-BE49-F238E27FC236}">
                  <a16:creationId xmlns:a16="http://schemas.microsoft.com/office/drawing/2014/main" id="{389BAFDB-69D2-46E9-BAE0-11C21120CBD9}"/>
                </a:ext>
              </a:extLst>
            </p:cNvPr>
            <p:cNvSpPr>
              <a:spLocks noChangeShapeType="1"/>
            </p:cNvSpPr>
            <p:nvPr/>
          </p:nvSpPr>
          <p:spPr bwMode="auto">
            <a:xfrm flipH="1">
              <a:off x="6032501" y="3622676"/>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8" name="Line 206">
              <a:extLst>
                <a:ext uri="{FF2B5EF4-FFF2-40B4-BE49-F238E27FC236}">
                  <a16:creationId xmlns:a16="http://schemas.microsoft.com/office/drawing/2014/main" id="{72C679FA-ABA6-4EB6-955A-58FEB8742AD9}"/>
                </a:ext>
              </a:extLst>
            </p:cNvPr>
            <p:cNvSpPr>
              <a:spLocks noChangeShapeType="1"/>
            </p:cNvSpPr>
            <p:nvPr/>
          </p:nvSpPr>
          <p:spPr bwMode="auto">
            <a:xfrm>
              <a:off x="6032501" y="3627438"/>
              <a:ext cx="1588" cy="63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49" name="Line 207">
              <a:extLst>
                <a:ext uri="{FF2B5EF4-FFF2-40B4-BE49-F238E27FC236}">
                  <a16:creationId xmlns:a16="http://schemas.microsoft.com/office/drawing/2014/main" id="{57FA5C9E-C91D-4D27-AE27-F632BCD6828A}"/>
                </a:ext>
              </a:extLst>
            </p:cNvPr>
            <p:cNvSpPr>
              <a:spLocks noChangeShapeType="1"/>
            </p:cNvSpPr>
            <p:nvPr/>
          </p:nvSpPr>
          <p:spPr bwMode="auto">
            <a:xfrm>
              <a:off x="6034088" y="3633788"/>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0" name="Line 208">
              <a:extLst>
                <a:ext uri="{FF2B5EF4-FFF2-40B4-BE49-F238E27FC236}">
                  <a16:creationId xmlns:a16="http://schemas.microsoft.com/office/drawing/2014/main" id="{172DA124-22E6-42A5-9105-8566A2C559DE}"/>
                </a:ext>
              </a:extLst>
            </p:cNvPr>
            <p:cNvSpPr>
              <a:spLocks noChangeShapeType="1"/>
            </p:cNvSpPr>
            <p:nvPr/>
          </p:nvSpPr>
          <p:spPr bwMode="auto">
            <a:xfrm>
              <a:off x="6037263" y="3636963"/>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1" name="Line 209">
              <a:extLst>
                <a:ext uri="{FF2B5EF4-FFF2-40B4-BE49-F238E27FC236}">
                  <a16:creationId xmlns:a16="http://schemas.microsoft.com/office/drawing/2014/main" id="{EB54EDEE-0977-46F3-B175-5226BAF196A7}"/>
                </a:ext>
              </a:extLst>
            </p:cNvPr>
            <p:cNvSpPr>
              <a:spLocks noChangeShapeType="1"/>
            </p:cNvSpPr>
            <p:nvPr/>
          </p:nvSpPr>
          <p:spPr bwMode="auto">
            <a:xfrm>
              <a:off x="6040438" y="3640138"/>
              <a:ext cx="6350"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2" name="Line 210">
              <a:extLst>
                <a:ext uri="{FF2B5EF4-FFF2-40B4-BE49-F238E27FC236}">
                  <a16:creationId xmlns:a16="http://schemas.microsoft.com/office/drawing/2014/main" id="{D6091BC6-442F-4453-A2F9-425676E9CA07}"/>
                </a:ext>
              </a:extLst>
            </p:cNvPr>
            <p:cNvSpPr>
              <a:spLocks noChangeShapeType="1"/>
            </p:cNvSpPr>
            <p:nvPr/>
          </p:nvSpPr>
          <p:spPr bwMode="auto">
            <a:xfrm>
              <a:off x="6046788" y="3641726"/>
              <a:ext cx="22701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3" name="Line 211">
              <a:extLst>
                <a:ext uri="{FF2B5EF4-FFF2-40B4-BE49-F238E27FC236}">
                  <a16:creationId xmlns:a16="http://schemas.microsoft.com/office/drawing/2014/main" id="{2768E014-BD9C-47F0-8A69-D3E1BB4E3B78}"/>
                </a:ext>
              </a:extLst>
            </p:cNvPr>
            <p:cNvSpPr>
              <a:spLocks noChangeShapeType="1"/>
            </p:cNvSpPr>
            <p:nvPr/>
          </p:nvSpPr>
          <p:spPr bwMode="auto">
            <a:xfrm flipV="1">
              <a:off x="6273801" y="3640138"/>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4" name="Line 212">
              <a:extLst>
                <a:ext uri="{FF2B5EF4-FFF2-40B4-BE49-F238E27FC236}">
                  <a16:creationId xmlns:a16="http://schemas.microsoft.com/office/drawing/2014/main" id="{8038E3EB-CC4B-4071-A2A9-8937B9590D4B}"/>
                </a:ext>
              </a:extLst>
            </p:cNvPr>
            <p:cNvSpPr>
              <a:spLocks noChangeShapeType="1"/>
            </p:cNvSpPr>
            <p:nvPr/>
          </p:nvSpPr>
          <p:spPr bwMode="auto">
            <a:xfrm flipV="1">
              <a:off x="6278563" y="3636963"/>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5" name="Line 213">
              <a:extLst>
                <a:ext uri="{FF2B5EF4-FFF2-40B4-BE49-F238E27FC236}">
                  <a16:creationId xmlns:a16="http://schemas.microsoft.com/office/drawing/2014/main" id="{EE0C4366-8F9E-4B12-A482-2968E8715AB9}"/>
                </a:ext>
              </a:extLst>
            </p:cNvPr>
            <p:cNvSpPr>
              <a:spLocks noChangeShapeType="1"/>
            </p:cNvSpPr>
            <p:nvPr/>
          </p:nvSpPr>
          <p:spPr bwMode="auto">
            <a:xfrm flipV="1">
              <a:off x="6283326" y="3633788"/>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6" name="Line 214">
              <a:extLst>
                <a:ext uri="{FF2B5EF4-FFF2-40B4-BE49-F238E27FC236}">
                  <a16:creationId xmlns:a16="http://schemas.microsoft.com/office/drawing/2014/main" id="{9E6C3F7E-5479-4083-A923-99E9D2FBE6B5}"/>
                </a:ext>
              </a:extLst>
            </p:cNvPr>
            <p:cNvSpPr>
              <a:spLocks noChangeShapeType="1"/>
            </p:cNvSpPr>
            <p:nvPr/>
          </p:nvSpPr>
          <p:spPr bwMode="auto">
            <a:xfrm flipV="1">
              <a:off x="6286501" y="3627438"/>
              <a:ext cx="1588" cy="63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7" name="Line 215">
              <a:extLst>
                <a:ext uri="{FF2B5EF4-FFF2-40B4-BE49-F238E27FC236}">
                  <a16:creationId xmlns:a16="http://schemas.microsoft.com/office/drawing/2014/main" id="{18438041-983B-4AD4-BD24-059FE255D2F8}"/>
                </a:ext>
              </a:extLst>
            </p:cNvPr>
            <p:cNvSpPr>
              <a:spLocks noChangeShapeType="1"/>
            </p:cNvSpPr>
            <p:nvPr/>
          </p:nvSpPr>
          <p:spPr bwMode="auto">
            <a:xfrm flipH="1" flipV="1">
              <a:off x="6286501" y="3622676"/>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8" name="Line 216">
              <a:extLst>
                <a:ext uri="{FF2B5EF4-FFF2-40B4-BE49-F238E27FC236}">
                  <a16:creationId xmlns:a16="http://schemas.microsoft.com/office/drawing/2014/main" id="{F3513F8B-CE00-4FFC-9D0A-6D5A0F28CCD9}"/>
                </a:ext>
              </a:extLst>
            </p:cNvPr>
            <p:cNvSpPr>
              <a:spLocks noChangeShapeType="1"/>
            </p:cNvSpPr>
            <p:nvPr/>
          </p:nvSpPr>
          <p:spPr bwMode="auto">
            <a:xfrm flipH="1" flipV="1">
              <a:off x="6283326" y="3617913"/>
              <a:ext cx="3175"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59" name="Line 217">
              <a:extLst>
                <a:ext uri="{FF2B5EF4-FFF2-40B4-BE49-F238E27FC236}">
                  <a16:creationId xmlns:a16="http://schemas.microsoft.com/office/drawing/2014/main" id="{DAD2DF02-6261-4B6E-8930-13C1F02AF4B8}"/>
                </a:ext>
              </a:extLst>
            </p:cNvPr>
            <p:cNvSpPr>
              <a:spLocks noChangeShapeType="1"/>
            </p:cNvSpPr>
            <p:nvPr/>
          </p:nvSpPr>
          <p:spPr bwMode="auto">
            <a:xfrm flipH="1" flipV="1">
              <a:off x="6278563" y="3614738"/>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0" name="Line 218">
              <a:extLst>
                <a:ext uri="{FF2B5EF4-FFF2-40B4-BE49-F238E27FC236}">
                  <a16:creationId xmlns:a16="http://schemas.microsoft.com/office/drawing/2014/main" id="{CC26DB9E-E8FB-4C83-8ABE-0F2B4E5EBFC5}"/>
                </a:ext>
              </a:extLst>
            </p:cNvPr>
            <p:cNvSpPr>
              <a:spLocks noChangeShapeType="1"/>
            </p:cNvSpPr>
            <p:nvPr/>
          </p:nvSpPr>
          <p:spPr bwMode="auto">
            <a:xfrm flipH="1" flipV="1">
              <a:off x="6273801" y="3613151"/>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1" name="Freeform 219">
              <a:extLst>
                <a:ext uri="{FF2B5EF4-FFF2-40B4-BE49-F238E27FC236}">
                  <a16:creationId xmlns:a16="http://schemas.microsoft.com/office/drawing/2014/main" id="{A35E5BE5-9662-43CC-8118-382189709A55}"/>
                </a:ext>
              </a:extLst>
            </p:cNvPr>
            <p:cNvSpPr>
              <a:spLocks/>
            </p:cNvSpPr>
            <p:nvPr/>
          </p:nvSpPr>
          <p:spPr bwMode="auto">
            <a:xfrm>
              <a:off x="5891213" y="3570288"/>
              <a:ext cx="127000" cy="85725"/>
            </a:xfrm>
            <a:custGeom>
              <a:avLst/>
              <a:gdLst>
                <a:gd name="T0" fmla="*/ 354 w 402"/>
                <a:gd name="T1" fmla="*/ 0 h 269"/>
                <a:gd name="T2" fmla="*/ 368 w 402"/>
                <a:gd name="T3" fmla="*/ 3 h 269"/>
                <a:gd name="T4" fmla="*/ 381 w 402"/>
                <a:gd name="T5" fmla="*/ 7 h 269"/>
                <a:gd name="T6" fmla="*/ 392 w 402"/>
                <a:gd name="T7" fmla="*/ 17 h 269"/>
                <a:gd name="T8" fmla="*/ 398 w 402"/>
                <a:gd name="T9" fmla="*/ 30 h 269"/>
                <a:gd name="T10" fmla="*/ 402 w 402"/>
                <a:gd name="T11" fmla="*/ 44 h 269"/>
                <a:gd name="T12" fmla="*/ 399 w 402"/>
                <a:gd name="T13" fmla="*/ 57 h 269"/>
                <a:gd name="T14" fmla="*/ 394 w 402"/>
                <a:gd name="T15" fmla="*/ 70 h 269"/>
                <a:gd name="T16" fmla="*/ 385 w 402"/>
                <a:gd name="T17" fmla="*/ 80 h 269"/>
                <a:gd name="T18" fmla="*/ 161 w 402"/>
                <a:gd name="T19" fmla="*/ 259 h 269"/>
                <a:gd name="T20" fmla="*/ 148 w 402"/>
                <a:gd name="T21" fmla="*/ 266 h 269"/>
                <a:gd name="T22" fmla="*/ 133 w 402"/>
                <a:gd name="T23" fmla="*/ 269 h 269"/>
                <a:gd name="T24" fmla="*/ 122 w 402"/>
                <a:gd name="T25" fmla="*/ 267 h 269"/>
                <a:gd name="T26" fmla="*/ 111 w 402"/>
                <a:gd name="T27" fmla="*/ 263 h 269"/>
                <a:gd name="T28" fmla="*/ 102 w 402"/>
                <a:gd name="T29" fmla="*/ 255 h 269"/>
                <a:gd name="T30" fmla="*/ 12 w 402"/>
                <a:gd name="T31" fmla="*/ 166 h 269"/>
                <a:gd name="T32" fmla="*/ 4 w 402"/>
                <a:gd name="T33" fmla="*/ 155 h 269"/>
                <a:gd name="T34" fmla="*/ 0 w 402"/>
                <a:gd name="T35" fmla="*/ 142 h 269"/>
                <a:gd name="T36" fmla="*/ 0 w 402"/>
                <a:gd name="T37" fmla="*/ 128 h 269"/>
                <a:gd name="T38" fmla="*/ 4 w 402"/>
                <a:gd name="T39" fmla="*/ 115 h 269"/>
                <a:gd name="T40" fmla="*/ 12 w 402"/>
                <a:gd name="T41" fmla="*/ 103 h 269"/>
                <a:gd name="T42" fmla="*/ 24 w 402"/>
                <a:gd name="T43" fmla="*/ 94 h 269"/>
                <a:gd name="T44" fmla="*/ 36 w 402"/>
                <a:gd name="T45" fmla="*/ 91 h 269"/>
                <a:gd name="T46" fmla="*/ 51 w 402"/>
                <a:gd name="T47" fmla="*/ 91 h 269"/>
                <a:gd name="T48" fmla="*/ 64 w 402"/>
                <a:gd name="T49" fmla="*/ 94 h 269"/>
                <a:gd name="T50" fmla="*/ 75 w 402"/>
                <a:gd name="T51" fmla="*/ 103 h 269"/>
                <a:gd name="T52" fmla="*/ 137 w 402"/>
                <a:gd name="T53" fmla="*/ 165 h 269"/>
                <a:gd name="T54" fmla="*/ 329 w 402"/>
                <a:gd name="T55" fmla="*/ 11 h 269"/>
                <a:gd name="T56" fmla="*/ 341 w 402"/>
                <a:gd name="T57" fmla="*/ 4 h 269"/>
                <a:gd name="T58" fmla="*/ 354 w 402"/>
                <a:gd name="T5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269">
                  <a:moveTo>
                    <a:pt x="354" y="0"/>
                  </a:moveTo>
                  <a:lnTo>
                    <a:pt x="368" y="3"/>
                  </a:lnTo>
                  <a:lnTo>
                    <a:pt x="381" y="7"/>
                  </a:lnTo>
                  <a:lnTo>
                    <a:pt x="392" y="17"/>
                  </a:lnTo>
                  <a:lnTo>
                    <a:pt x="398" y="30"/>
                  </a:lnTo>
                  <a:lnTo>
                    <a:pt x="402" y="44"/>
                  </a:lnTo>
                  <a:lnTo>
                    <a:pt x="399" y="57"/>
                  </a:lnTo>
                  <a:lnTo>
                    <a:pt x="394" y="70"/>
                  </a:lnTo>
                  <a:lnTo>
                    <a:pt x="385" y="80"/>
                  </a:lnTo>
                  <a:lnTo>
                    <a:pt x="161" y="259"/>
                  </a:lnTo>
                  <a:lnTo>
                    <a:pt x="148" y="266"/>
                  </a:lnTo>
                  <a:lnTo>
                    <a:pt x="133" y="269"/>
                  </a:lnTo>
                  <a:lnTo>
                    <a:pt x="122" y="267"/>
                  </a:lnTo>
                  <a:lnTo>
                    <a:pt x="111" y="263"/>
                  </a:lnTo>
                  <a:lnTo>
                    <a:pt x="102" y="255"/>
                  </a:lnTo>
                  <a:lnTo>
                    <a:pt x="12" y="166"/>
                  </a:lnTo>
                  <a:lnTo>
                    <a:pt x="4" y="155"/>
                  </a:lnTo>
                  <a:lnTo>
                    <a:pt x="0" y="142"/>
                  </a:lnTo>
                  <a:lnTo>
                    <a:pt x="0" y="128"/>
                  </a:lnTo>
                  <a:lnTo>
                    <a:pt x="4" y="115"/>
                  </a:lnTo>
                  <a:lnTo>
                    <a:pt x="12" y="103"/>
                  </a:lnTo>
                  <a:lnTo>
                    <a:pt x="24" y="94"/>
                  </a:lnTo>
                  <a:lnTo>
                    <a:pt x="36" y="91"/>
                  </a:lnTo>
                  <a:lnTo>
                    <a:pt x="51" y="91"/>
                  </a:lnTo>
                  <a:lnTo>
                    <a:pt x="64" y="94"/>
                  </a:lnTo>
                  <a:lnTo>
                    <a:pt x="75" y="103"/>
                  </a:lnTo>
                  <a:lnTo>
                    <a:pt x="137" y="165"/>
                  </a:lnTo>
                  <a:lnTo>
                    <a:pt x="329" y="11"/>
                  </a:lnTo>
                  <a:lnTo>
                    <a:pt x="341" y="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2" name="Line 220">
              <a:extLst>
                <a:ext uri="{FF2B5EF4-FFF2-40B4-BE49-F238E27FC236}">
                  <a16:creationId xmlns:a16="http://schemas.microsoft.com/office/drawing/2014/main" id="{A19A971C-1652-485D-B298-D6586E621A63}"/>
                </a:ext>
              </a:extLst>
            </p:cNvPr>
            <p:cNvSpPr>
              <a:spLocks noChangeShapeType="1"/>
            </p:cNvSpPr>
            <p:nvPr/>
          </p:nvSpPr>
          <p:spPr bwMode="auto">
            <a:xfrm flipH="1">
              <a:off x="5934076" y="3573463"/>
              <a:ext cx="60325" cy="4921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3" name="Line 221">
              <a:extLst>
                <a:ext uri="{FF2B5EF4-FFF2-40B4-BE49-F238E27FC236}">
                  <a16:creationId xmlns:a16="http://schemas.microsoft.com/office/drawing/2014/main" id="{E896A3C7-8EFF-40BC-8B1B-6444A701CE42}"/>
                </a:ext>
              </a:extLst>
            </p:cNvPr>
            <p:cNvSpPr>
              <a:spLocks noChangeShapeType="1"/>
            </p:cNvSpPr>
            <p:nvPr/>
          </p:nvSpPr>
          <p:spPr bwMode="auto">
            <a:xfrm flipH="1" flipV="1">
              <a:off x="5915026" y="3603626"/>
              <a:ext cx="19050" cy="190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4" name="Line 222">
              <a:extLst>
                <a:ext uri="{FF2B5EF4-FFF2-40B4-BE49-F238E27FC236}">
                  <a16:creationId xmlns:a16="http://schemas.microsoft.com/office/drawing/2014/main" id="{FB18CEF5-092A-4388-9AF8-6054652B1FD3}"/>
                </a:ext>
              </a:extLst>
            </p:cNvPr>
            <p:cNvSpPr>
              <a:spLocks noChangeShapeType="1"/>
            </p:cNvSpPr>
            <p:nvPr/>
          </p:nvSpPr>
          <p:spPr bwMode="auto">
            <a:xfrm flipH="1" flipV="1">
              <a:off x="5910263" y="3600451"/>
              <a:ext cx="4763"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5" name="Line 223">
              <a:extLst>
                <a:ext uri="{FF2B5EF4-FFF2-40B4-BE49-F238E27FC236}">
                  <a16:creationId xmlns:a16="http://schemas.microsoft.com/office/drawing/2014/main" id="{338739FB-F44A-4147-B73E-09348B9DE463}"/>
                </a:ext>
              </a:extLst>
            </p:cNvPr>
            <p:cNvSpPr>
              <a:spLocks noChangeShapeType="1"/>
            </p:cNvSpPr>
            <p:nvPr/>
          </p:nvSpPr>
          <p:spPr bwMode="auto">
            <a:xfrm flipH="1" flipV="1">
              <a:off x="5907088" y="3598863"/>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6" name="Line 224">
              <a:extLst>
                <a:ext uri="{FF2B5EF4-FFF2-40B4-BE49-F238E27FC236}">
                  <a16:creationId xmlns:a16="http://schemas.microsoft.com/office/drawing/2014/main" id="{C9C2A6D3-0EEF-43FF-8E84-FD9C67B774E7}"/>
                </a:ext>
              </a:extLst>
            </p:cNvPr>
            <p:cNvSpPr>
              <a:spLocks noChangeShapeType="1"/>
            </p:cNvSpPr>
            <p:nvPr/>
          </p:nvSpPr>
          <p:spPr bwMode="auto">
            <a:xfrm flipH="1">
              <a:off x="5902326" y="3598863"/>
              <a:ext cx="4763"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7" name="Line 225">
              <a:extLst>
                <a:ext uri="{FF2B5EF4-FFF2-40B4-BE49-F238E27FC236}">
                  <a16:creationId xmlns:a16="http://schemas.microsoft.com/office/drawing/2014/main" id="{02981926-934E-4E26-A982-EEC79AC1CFE1}"/>
                </a:ext>
              </a:extLst>
            </p:cNvPr>
            <p:cNvSpPr>
              <a:spLocks noChangeShapeType="1"/>
            </p:cNvSpPr>
            <p:nvPr/>
          </p:nvSpPr>
          <p:spPr bwMode="auto">
            <a:xfrm flipH="1">
              <a:off x="5897563" y="3598863"/>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8" name="Line 226">
              <a:extLst>
                <a:ext uri="{FF2B5EF4-FFF2-40B4-BE49-F238E27FC236}">
                  <a16:creationId xmlns:a16="http://schemas.microsoft.com/office/drawing/2014/main" id="{B927593E-E0C2-44A7-A9E9-EEA174CC1A2E}"/>
                </a:ext>
              </a:extLst>
            </p:cNvPr>
            <p:cNvSpPr>
              <a:spLocks noChangeShapeType="1"/>
            </p:cNvSpPr>
            <p:nvPr/>
          </p:nvSpPr>
          <p:spPr bwMode="auto">
            <a:xfrm flipH="1">
              <a:off x="5894388" y="3600451"/>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69" name="Line 227">
              <a:extLst>
                <a:ext uri="{FF2B5EF4-FFF2-40B4-BE49-F238E27FC236}">
                  <a16:creationId xmlns:a16="http://schemas.microsoft.com/office/drawing/2014/main" id="{FC3B52D1-0FB8-454E-9F28-A61D26A2529B}"/>
                </a:ext>
              </a:extLst>
            </p:cNvPr>
            <p:cNvSpPr>
              <a:spLocks noChangeShapeType="1"/>
            </p:cNvSpPr>
            <p:nvPr/>
          </p:nvSpPr>
          <p:spPr bwMode="auto">
            <a:xfrm flipH="1">
              <a:off x="5891213" y="3603626"/>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0" name="Line 228">
              <a:extLst>
                <a:ext uri="{FF2B5EF4-FFF2-40B4-BE49-F238E27FC236}">
                  <a16:creationId xmlns:a16="http://schemas.microsoft.com/office/drawing/2014/main" id="{896C6F45-6EE9-4189-BC42-632CE62E5322}"/>
                </a:ext>
              </a:extLst>
            </p:cNvPr>
            <p:cNvSpPr>
              <a:spLocks noChangeShapeType="1"/>
            </p:cNvSpPr>
            <p:nvPr/>
          </p:nvSpPr>
          <p:spPr bwMode="auto">
            <a:xfrm flipH="1">
              <a:off x="5891213" y="3606801"/>
              <a:ext cx="0"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1" name="Line 229">
              <a:extLst>
                <a:ext uri="{FF2B5EF4-FFF2-40B4-BE49-F238E27FC236}">
                  <a16:creationId xmlns:a16="http://schemas.microsoft.com/office/drawing/2014/main" id="{E803FEB5-60CD-4EFB-AA96-5F1B10A295A7}"/>
                </a:ext>
              </a:extLst>
            </p:cNvPr>
            <p:cNvSpPr>
              <a:spLocks noChangeShapeType="1"/>
            </p:cNvSpPr>
            <p:nvPr/>
          </p:nvSpPr>
          <p:spPr bwMode="auto">
            <a:xfrm>
              <a:off x="5891213" y="3611563"/>
              <a:ext cx="0"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2" name="Line 230">
              <a:extLst>
                <a:ext uri="{FF2B5EF4-FFF2-40B4-BE49-F238E27FC236}">
                  <a16:creationId xmlns:a16="http://schemas.microsoft.com/office/drawing/2014/main" id="{37F830F1-627F-49BD-BB6E-F0187A6DD1A8}"/>
                </a:ext>
              </a:extLst>
            </p:cNvPr>
            <p:cNvSpPr>
              <a:spLocks noChangeShapeType="1"/>
            </p:cNvSpPr>
            <p:nvPr/>
          </p:nvSpPr>
          <p:spPr bwMode="auto">
            <a:xfrm>
              <a:off x="5891213" y="3616326"/>
              <a:ext cx="0"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3" name="Line 231">
              <a:extLst>
                <a:ext uri="{FF2B5EF4-FFF2-40B4-BE49-F238E27FC236}">
                  <a16:creationId xmlns:a16="http://schemas.microsoft.com/office/drawing/2014/main" id="{61C63F11-72F2-41D2-99FE-B3B2117B4C79}"/>
                </a:ext>
              </a:extLst>
            </p:cNvPr>
            <p:cNvSpPr>
              <a:spLocks noChangeShapeType="1"/>
            </p:cNvSpPr>
            <p:nvPr/>
          </p:nvSpPr>
          <p:spPr bwMode="auto">
            <a:xfrm>
              <a:off x="5891213" y="3619501"/>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4" name="Line 232">
              <a:extLst>
                <a:ext uri="{FF2B5EF4-FFF2-40B4-BE49-F238E27FC236}">
                  <a16:creationId xmlns:a16="http://schemas.microsoft.com/office/drawing/2014/main" id="{06677A7F-3583-411A-9195-C6EC8EA64B28}"/>
                </a:ext>
              </a:extLst>
            </p:cNvPr>
            <p:cNvSpPr>
              <a:spLocks noChangeShapeType="1"/>
            </p:cNvSpPr>
            <p:nvPr/>
          </p:nvSpPr>
          <p:spPr bwMode="auto">
            <a:xfrm>
              <a:off x="5894388" y="3622676"/>
              <a:ext cx="28575" cy="285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5" name="Line 233">
              <a:extLst>
                <a:ext uri="{FF2B5EF4-FFF2-40B4-BE49-F238E27FC236}">
                  <a16:creationId xmlns:a16="http://schemas.microsoft.com/office/drawing/2014/main" id="{5D62C82D-12EC-4077-AE63-41E5414DDB62}"/>
                </a:ext>
              </a:extLst>
            </p:cNvPr>
            <p:cNvSpPr>
              <a:spLocks noChangeShapeType="1"/>
            </p:cNvSpPr>
            <p:nvPr/>
          </p:nvSpPr>
          <p:spPr bwMode="auto">
            <a:xfrm>
              <a:off x="5922963" y="3651251"/>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6" name="Line 234">
              <a:extLst>
                <a:ext uri="{FF2B5EF4-FFF2-40B4-BE49-F238E27FC236}">
                  <a16:creationId xmlns:a16="http://schemas.microsoft.com/office/drawing/2014/main" id="{4BBC9B58-1C5D-4010-B0A3-2DDF95523E8B}"/>
                </a:ext>
              </a:extLst>
            </p:cNvPr>
            <p:cNvSpPr>
              <a:spLocks noChangeShapeType="1"/>
            </p:cNvSpPr>
            <p:nvPr/>
          </p:nvSpPr>
          <p:spPr bwMode="auto">
            <a:xfrm>
              <a:off x="5926138" y="3654426"/>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7" name="Line 235">
              <a:extLst>
                <a:ext uri="{FF2B5EF4-FFF2-40B4-BE49-F238E27FC236}">
                  <a16:creationId xmlns:a16="http://schemas.microsoft.com/office/drawing/2014/main" id="{FA960C1E-6102-4463-B58B-9A406BC786AE}"/>
                </a:ext>
              </a:extLst>
            </p:cNvPr>
            <p:cNvSpPr>
              <a:spLocks noChangeShapeType="1"/>
            </p:cNvSpPr>
            <p:nvPr/>
          </p:nvSpPr>
          <p:spPr bwMode="auto">
            <a:xfrm>
              <a:off x="5929313" y="3656013"/>
              <a:ext cx="3175" cy="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8" name="Line 236">
              <a:extLst>
                <a:ext uri="{FF2B5EF4-FFF2-40B4-BE49-F238E27FC236}">
                  <a16:creationId xmlns:a16="http://schemas.microsoft.com/office/drawing/2014/main" id="{5245908B-B03B-4129-994C-4B248487FAF9}"/>
                </a:ext>
              </a:extLst>
            </p:cNvPr>
            <p:cNvSpPr>
              <a:spLocks noChangeShapeType="1"/>
            </p:cNvSpPr>
            <p:nvPr/>
          </p:nvSpPr>
          <p:spPr bwMode="auto">
            <a:xfrm flipV="1">
              <a:off x="5932488" y="3654426"/>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79" name="Line 237">
              <a:extLst>
                <a:ext uri="{FF2B5EF4-FFF2-40B4-BE49-F238E27FC236}">
                  <a16:creationId xmlns:a16="http://schemas.microsoft.com/office/drawing/2014/main" id="{6C4ED8CD-1E57-41C8-8D27-4D03C5CB9186}"/>
                </a:ext>
              </a:extLst>
            </p:cNvPr>
            <p:cNvSpPr>
              <a:spLocks noChangeShapeType="1"/>
            </p:cNvSpPr>
            <p:nvPr/>
          </p:nvSpPr>
          <p:spPr bwMode="auto">
            <a:xfrm flipV="1">
              <a:off x="5937251" y="3652838"/>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0" name="Line 238">
              <a:extLst>
                <a:ext uri="{FF2B5EF4-FFF2-40B4-BE49-F238E27FC236}">
                  <a16:creationId xmlns:a16="http://schemas.microsoft.com/office/drawing/2014/main" id="{1B113676-72B3-4010-BB1F-46E546B7F542}"/>
                </a:ext>
              </a:extLst>
            </p:cNvPr>
            <p:cNvSpPr>
              <a:spLocks noChangeShapeType="1"/>
            </p:cNvSpPr>
            <p:nvPr/>
          </p:nvSpPr>
          <p:spPr bwMode="auto">
            <a:xfrm flipV="1">
              <a:off x="5942013" y="3595688"/>
              <a:ext cx="71438" cy="57150"/>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1" name="Line 239">
              <a:extLst>
                <a:ext uri="{FF2B5EF4-FFF2-40B4-BE49-F238E27FC236}">
                  <a16:creationId xmlns:a16="http://schemas.microsoft.com/office/drawing/2014/main" id="{D2F611F3-DAC2-4C7D-998B-A07595EADFFE}"/>
                </a:ext>
              </a:extLst>
            </p:cNvPr>
            <p:cNvSpPr>
              <a:spLocks noChangeShapeType="1"/>
            </p:cNvSpPr>
            <p:nvPr/>
          </p:nvSpPr>
          <p:spPr bwMode="auto">
            <a:xfrm flipV="1">
              <a:off x="6013451" y="3592513"/>
              <a:ext cx="1588"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2" name="Line 240">
              <a:extLst>
                <a:ext uri="{FF2B5EF4-FFF2-40B4-BE49-F238E27FC236}">
                  <a16:creationId xmlns:a16="http://schemas.microsoft.com/office/drawing/2014/main" id="{BBAF2590-A007-4E40-B3C6-361C71DDEE34}"/>
                </a:ext>
              </a:extLst>
            </p:cNvPr>
            <p:cNvSpPr>
              <a:spLocks noChangeShapeType="1"/>
            </p:cNvSpPr>
            <p:nvPr/>
          </p:nvSpPr>
          <p:spPr bwMode="auto">
            <a:xfrm flipV="1">
              <a:off x="6015038" y="3589338"/>
              <a:ext cx="1588"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3" name="Line 241">
              <a:extLst>
                <a:ext uri="{FF2B5EF4-FFF2-40B4-BE49-F238E27FC236}">
                  <a16:creationId xmlns:a16="http://schemas.microsoft.com/office/drawing/2014/main" id="{736E5252-7456-4834-A37D-7B5BA9D55472}"/>
                </a:ext>
              </a:extLst>
            </p:cNvPr>
            <p:cNvSpPr>
              <a:spLocks noChangeShapeType="1"/>
            </p:cNvSpPr>
            <p:nvPr/>
          </p:nvSpPr>
          <p:spPr bwMode="auto">
            <a:xfrm flipV="1">
              <a:off x="6016626" y="3584576"/>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4" name="Line 242">
              <a:extLst>
                <a:ext uri="{FF2B5EF4-FFF2-40B4-BE49-F238E27FC236}">
                  <a16:creationId xmlns:a16="http://schemas.microsoft.com/office/drawing/2014/main" id="{F2A1531C-EC8B-4061-BE10-E264666A07AE}"/>
                </a:ext>
              </a:extLst>
            </p:cNvPr>
            <p:cNvSpPr>
              <a:spLocks noChangeShapeType="1"/>
            </p:cNvSpPr>
            <p:nvPr/>
          </p:nvSpPr>
          <p:spPr bwMode="auto">
            <a:xfrm flipH="1" flipV="1">
              <a:off x="6016626" y="3579813"/>
              <a:ext cx="1588" cy="4763"/>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5" name="Line 243">
              <a:extLst>
                <a:ext uri="{FF2B5EF4-FFF2-40B4-BE49-F238E27FC236}">
                  <a16:creationId xmlns:a16="http://schemas.microsoft.com/office/drawing/2014/main" id="{0D4CA766-FDDE-4600-B99B-361CFB03AD18}"/>
                </a:ext>
              </a:extLst>
            </p:cNvPr>
            <p:cNvSpPr>
              <a:spLocks noChangeShapeType="1"/>
            </p:cNvSpPr>
            <p:nvPr/>
          </p:nvSpPr>
          <p:spPr bwMode="auto">
            <a:xfrm flipH="1" flipV="1">
              <a:off x="6015038" y="3576638"/>
              <a:ext cx="1588"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6" name="Line 244">
              <a:extLst>
                <a:ext uri="{FF2B5EF4-FFF2-40B4-BE49-F238E27FC236}">
                  <a16:creationId xmlns:a16="http://schemas.microsoft.com/office/drawing/2014/main" id="{9FE9664E-7563-415F-B7D0-747170D1AD63}"/>
                </a:ext>
              </a:extLst>
            </p:cNvPr>
            <p:cNvSpPr>
              <a:spLocks noChangeShapeType="1"/>
            </p:cNvSpPr>
            <p:nvPr/>
          </p:nvSpPr>
          <p:spPr bwMode="auto">
            <a:xfrm flipH="1" flipV="1">
              <a:off x="6011863" y="3573463"/>
              <a:ext cx="3175" cy="3175"/>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7" name="Line 245">
              <a:extLst>
                <a:ext uri="{FF2B5EF4-FFF2-40B4-BE49-F238E27FC236}">
                  <a16:creationId xmlns:a16="http://schemas.microsoft.com/office/drawing/2014/main" id="{24913894-E4C2-4471-82E4-497B2C79FE19}"/>
                </a:ext>
              </a:extLst>
            </p:cNvPr>
            <p:cNvSpPr>
              <a:spLocks noChangeShapeType="1"/>
            </p:cNvSpPr>
            <p:nvPr/>
          </p:nvSpPr>
          <p:spPr bwMode="auto">
            <a:xfrm flipH="1" flipV="1">
              <a:off x="6007101" y="3571876"/>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8" name="Line 246">
              <a:extLst>
                <a:ext uri="{FF2B5EF4-FFF2-40B4-BE49-F238E27FC236}">
                  <a16:creationId xmlns:a16="http://schemas.microsoft.com/office/drawing/2014/main" id="{F3CE174F-569B-485A-AE38-B25DDD9D763A}"/>
                </a:ext>
              </a:extLst>
            </p:cNvPr>
            <p:cNvSpPr>
              <a:spLocks noChangeShapeType="1"/>
            </p:cNvSpPr>
            <p:nvPr/>
          </p:nvSpPr>
          <p:spPr bwMode="auto">
            <a:xfrm flipH="1" flipV="1">
              <a:off x="6002338" y="3570288"/>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89" name="Line 247">
              <a:extLst>
                <a:ext uri="{FF2B5EF4-FFF2-40B4-BE49-F238E27FC236}">
                  <a16:creationId xmlns:a16="http://schemas.microsoft.com/office/drawing/2014/main" id="{9AD09073-86A5-4B76-B264-CCF45573EA4C}"/>
                </a:ext>
              </a:extLst>
            </p:cNvPr>
            <p:cNvSpPr>
              <a:spLocks noChangeShapeType="1"/>
            </p:cNvSpPr>
            <p:nvPr/>
          </p:nvSpPr>
          <p:spPr bwMode="auto">
            <a:xfrm flipH="1">
              <a:off x="5999163" y="3570288"/>
              <a:ext cx="3175"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90" name="Line 248">
              <a:extLst>
                <a:ext uri="{FF2B5EF4-FFF2-40B4-BE49-F238E27FC236}">
                  <a16:creationId xmlns:a16="http://schemas.microsoft.com/office/drawing/2014/main" id="{C64338D2-9918-4A8C-835A-6899C862C9F1}"/>
                </a:ext>
              </a:extLst>
            </p:cNvPr>
            <p:cNvSpPr>
              <a:spLocks noChangeShapeType="1"/>
            </p:cNvSpPr>
            <p:nvPr/>
          </p:nvSpPr>
          <p:spPr bwMode="auto">
            <a:xfrm flipH="1">
              <a:off x="5994401" y="3571876"/>
              <a:ext cx="4763" cy="1588"/>
            </a:xfrm>
            <a:prstGeom prst="line">
              <a:avLst/>
            </a:prstGeom>
            <a:grpFill/>
            <a:ln w="4763">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grpSp>
      <p:grpSp>
        <p:nvGrpSpPr>
          <p:cNvPr id="291" name="Group 290">
            <a:extLst>
              <a:ext uri="{FF2B5EF4-FFF2-40B4-BE49-F238E27FC236}">
                <a16:creationId xmlns:a16="http://schemas.microsoft.com/office/drawing/2014/main" id="{8BC724F6-B7CC-4658-916C-C8898583ED6D}"/>
              </a:ext>
            </a:extLst>
          </p:cNvPr>
          <p:cNvGrpSpPr/>
          <p:nvPr/>
        </p:nvGrpSpPr>
        <p:grpSpPr>
          <a:xfrm>
            <a:off x="7667344" y="4424479"/>
            <a:ext cx="490452" cy="694807"/>
            <a:chOff x="5837238" y="3060701"/>
            <a:chExt cx="517525" cy="736600"/>
          </a:xfrm>
          <a:solidFill>
            <a:schemeClr val="bg1"/>
          </a:solidFill>
        </p:grpSpPr>
        <p:sp>
          <p:nvSpPr>
            <p:cNvPr id="292" name="Freeform 123">
              <a:extLst>
                <a:ext uri="{FF2B5EF4-FFF2-40B4-BE49-F238E27FC236}">
                  <a16:creationId xmlns:a16="http://schemas.microsoft.com/office/drawing/2014/main" id="{650414AA-015A-4BA4-B697-4AE16F7E5529}"/>
                </a:ext>
              </a:extLst>
            </p:cNvPr>
            <p:cNvSpPr>
              <a:spLocks noEditPoints="1"/>
            </p:cNvSpPr>
            <p:nvPr/>
          </p:nvSpPr>
          <p:spPr bwMode="auto">
            <a:xfrm>
              <a:off x="5837238" y="3060701"/>
              <a:ext cx="517525" cy="515938"/>
            </a:xfrm>
            <a:custGeom>
              <a:avLst/>
              <a:gdLst>
                <a:gd name="T0" fmla="*/ 802 w 1628"/>
                <a:gd name="T1" fmla="*/ 1177 h 1628"/>
                <a:gd name="T2" fmla="*/ 624 w 1628"/>
                <a:gd name="T3" fmla="*/ 1206 h 1628"/>
                <a:gd name="T4" fmla="*/ 400 w 1628"/>
                <a:gd name="T5" fmla="*/ 1342 h 1628"/>
                <a:gd name="T6" fmla="*/ 617 w 1628"/>
                <a:gd name="T7" fmla="*/ 1515 h 1628"/>
                <a:gd name="T8" fmla="*/ 1010 w 1628"/>
                <a:gd name="T9" fmla="*/ 1514 h 1628"/>
                <a:gd name="T10" fmla="*/ 1231 w 1628"/>
                <a:gd name="T11" fmla="*/ 1344 h 1628"/>
                <a:gd name="T12" fmla="*/ 1012 w 1628"/>
                <a:gd name="T13" fmla="*/ 1215 h 1628"/>
                <a:gd name="T14" fmla="*/ 789 w 1628"/>
                <a:gd name="T15" fmla="*/ 388 h 1628"/>
                <a:gd name="T16" fmla="*/ 677 w 1628"/>
                <a:gd name="T17" fmla="*/ 417 h 1628"/>
                <a:gd name="T18" fmla="*/ 569 w 1628"/>
                <a:gd name="T19" fmla="*/ 541 h 1628"/>
                <a:gd name="T20" fmla="*/ 544 w 1628"/>
                <a:gd name="T21" fmla="*/ 679 h 1628"/>
                <a:gd name="T22" fmla="*/ 555 w 1628"/>
                <a:gd name="T23" fmla="*/ 848 h 1628"/>
                <a:gd name="T24" fmla="*/ 653 w 1628"/>
                <a:gd name="T25" fmla="*/ 1040 h 1628"/>
                <a:gd name="T26" fmla="*/ 809 w 1628"/>
                <a:gd name="T27" fmla="*/ 1091 h 1628"/>
                <a:gd name="T28" fmla="*/ 984 w 1628"/>
                <a:gd name="T29" fmla="*/ 1017 h 1628"/>
                <a:gd name="T30" fmla="*/ 1065 w 1628"/>
                <a:gd name="T31" fmla="*/ 812 h 1628"/>
                <a:gd name="T32" fmla="*/ 1069 w 1628"/>
                <a:gd name="T33" fmla="*/ 666 h 1628"/>
                <a:gd name="T34" fmla="*/ 1033 w 1628"/>
                <a:gd name="T35" fmla="*/ 511 h 1628"/>
                <a:gd name="T36" fmla="*/ 917 w 1628"/>
                <a:gd name="T37" fmla="*/ 408 h 1628"/>
                <a:gd name="T38" fmla="*/ 815 w 1628"/>
                <a:gd name="T39" fmla="*/ 388 h 1628"/>
                <a:gd name="T40" fmla="*/ 530 w 1628"/>
                <a:gd name="T41" fmla="*/ 143 h 1628"/>
                <a:gd name="T42" fmla="*/ 209 w 1628"/>
                <a:gd name="T43" fmla="*/ 407 h 1628"/>
                <a:gd name="T44" fmla="*/ 85 w 1628"/>
                <a:gd name="T45" fmla="*/ 814 h 1628"/>
                <a:gd name="T46" fmla="*/ 191 w 1628"/>
                <a:gd name="T47" fmla="*/ 1192 h 1628"/>
                <a:gd name="T48" fmla="*/ 459 w 1628"/>
                <a:gd name="T49" fmla="*/ 1221 h 1628"/>
                <a:gd name="T50" fmla="*/ 577 w 1628"/>
                <a:gd name="T51" fmla="*/ 1127 h 1628"/>
                <a:gd name="T52" fmla="*/ 515 w 1628"/>
                <a:gd name="T53" fmla="*/ 1000 h 1628"/>
                <a:gd name="T54" fmla="*/ 457 w 1628"/>
                <a:gd name="T55" fmla="*/ 763 h 1628"/>
                <a:gd name="T56" fmla="*/ 463 w 1628"/>
                <a:gd name="T57" fmla="*/ 605 h 1628"/>
                <a:gd name="T58" fmla="*/ 565 w 1628"/>
                <a:gd name="T59" fmla="*/ 392 h 1628"/>
                <a:gd name="T60" fmla="*/ 739 w 1628"/>
                <a:gd name="T61" fmla="*/ 307 h 1628"/>
                <a:gd name="T62" fmla="*/ 906 w 1628"/>
                <a:gd name="T63" fmla="*/ 313 h 1628"/>
                <a:gd name="T64" fmla="*/ 1073 w 1628"/>
                <a:gd name="T65" fmla="*/ 419 h 1628"/>
                <a:gd name="T66" fmla="*/ 1155 w 1628"/>
                <a:gd name="T67" fmla="*/ 654 h 1628"/>
                <a:gd name="T68" fmla="*/ 1154 w 1628"/>
                <a:gd name="T69" fmla="*/ 799 h 1628"/>
                <a:gd name="T70" fmla="*/ 1076 w 1628"/>
                <a:gd name="T71" fmla="*/ 1039 h 1628"/>
                <a:gd name="T72" fmla="*/ 1035 w 1628"/>
                <a:gd name="T73" fmla="*/ 1098 h 1628"/>
                <a:gd name="T74" fmla="*/ 1087 w 1628"/>
                <a:gd name="T75" fmla="*/ 1168 h 1628"/>
                <a:gd name="T76" fmla="*/ 1300 w 1628"/>
                <a:gd name="T77" fmla="*/ 1277 h 1628"/>
                <a:gd name="T78" fmla="*/ 1514 w 1628"/>
                <a:gd name="T79" fmla="*/ 1013 h 1628"/>
                <a:gd name="T80" fmla="*/ 1509 w 1628"/>
                <a:gd name="T81" fmla="*/ 598 h 1628"/>
                <a:gd name="T82" fmla="*/ 1277 w 1628"/>
                <a:gd name="T83" fmla="*/ 252 h 1628"/>
                <a:gd name="T84" fmla="*/ 888 w 1628"/>
                <a:gd name="T85" fmla="*/ 89 h 1628"/>
                <a:gd name="T86" fmla="*/ 1114 w 1628"/>
                <a:gd name="T87" fmla="*/ 57 h 1628"/>
                <a:gd name="T88" fmla="*/ 1462 w 1628"/>
                <a:gd name="T89" fmla="*/ 322 h 1628"/>
                <a:gd name="T90" fmla="*/ 1624 w 1628"/>
                <a:gd name="T91" fmla="*/ 735 h 1628"/>
                <a:gd name="T92" fmla="*/ 1541 w 1628"/>
                <a:gd name="T93" fmla="*/ 1182 h 1628"/>
                <a:gd name="T94" fmla="*/ 1246 w 1628"/>
                <a:gd name="T95" fmla="*/ 1504 h 1628"/>
                <a:gd name="T96" fmla="*/ 814 w 1628"/>
                <a:gd name="T97" fmla="*/ 1628 h 1628"/>
                <a:gd name="T98" fmla="*/ 396 w 1628"/>
                <a:gd name="T99" fmla="*/ 1512 h 1628"/>
                <a:gd name="T100" fmla="*/ 171 w 1628"/>
                <a:gd name="T101" fmla="*/ 1312 h 1628"/>
                <a:gd name="T102" fmla="*/ 4 w 1628"/>
                <a:gd name="T103" fmla="*/ 894 h 1628"/>
                <a:gd name="T104" fmla="*/ 87 w 1628"/>
                <a:gd name="T105" fmla="*/ 446 h 1628"/>
                <a:gd name="T106" fmla="*/ 382 w 1628"/>
                <a:gd name="T107" fmla="*/ 124 h 1628"/>
                <a:gd name="T108" fmla="*/ 814 w 1628"/>
                <a:gd name="T109" fmla="*/ 0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8" h="1628">
                  <a:moveTo>
                    <a:pt x="960" y="1143"/>
                  </a:moveTo>
                  <a:lnTo>
                    <a:pt x="926" y="1157"/>
                  </a:lnTo>
                  <a:lnTo>
                    <a:pt x="891" y="1167"/>
                  </a:lnTo>
                  <a:lnTo>
                    <a:pt x="853" y="1174"/>
                  </a:lnTo>
                  <a:lnTo>
                    <a:pt x="813" y="1177"/>
                  </a:lnTo>
                  <a:lnTo>
                    <a:pt x="802" y="1177"/>
                  </a:lnTo>
                  <a:lnTo>
                    <a:pt x="752" y="1173"/>
                  </a:lnTo>
                  <a:lnTo>
                    <a:pt x="706" y="1163"/>
                  </a:lnTo>
                  <a:lnTo>
                    <a:pt x="664" y="1148"/>
                  </a:lnTo>
                  <a:lnTo>
                    <a:pt x="654" y="1166"/>
                  </a:lnTo>
                  <a:lnTo>
                    <a:pt x="641" y="1185"/>
                  </a:lnTo>
                  <a:lnTo>
                    <a:pt x="624" y="1206"/>
                  </a:lnTo>
                  <a:lnTo>
                    <a:pt x="601" y="1228"/>
                  </a:lnTo>
                  <a:lnTo>
                    <a:pt x="575" y="1250"/>
                  </a:lnTo>
                  <a:lnTo>
                    <a:pt x="541" y="1273"/>
                  </a:lnTo>
                  <a:lnTo>
                    <a:pt x="501" y="1296"/>
                  </a:lnTo>
                  <a:lnTo>
                    <a:pt x="455" y="1319"/>
                  </a:lnTo>
                  <a:lnTo>
                    <a:pt x="400" y="1342"/>
                  </a:lnTo>
                  <a:lnTo>
                    <a:pt x="339" y="1364"/>
                  </a:lnTo>
                  <a:lnTo>
                    <a:pt x="388" y="1404"/>
                  </a:lnTo>
                  <a:lnTo>
                    <a:pt x="442" y="1439"/>
                  </a:lnTo>
                  <a:lnTo>
                    <a:pt x="497" y="1469"/>
                  </a:lnTo>
                  <a:lnTo>
                    <a:pt x="556" y="1495"/>
                  </a:lnTo>
                  <a:lnTo>
                    <a:pt x="617" y="1515"/>
                  </a:lnTo>
                  <a:lnTo>
                    <a:pt x="681" y="1530"/>
                  </a:lnTo>
                  <a:lnTo>
                    <a:pt x="746" y="1538"/>
                  </a:lnTo>
                  <a:lnTo>
                    <a:pt x="813" y="1542"/>
                  </a:lnTo>
                  <a:lnTo>
                    <a:pt x="881" y="1538"/>
                  </a:lnTo>
                  <a:lnTo>
                    <a:pt x="947" y="1530"/>
                  </a:lnTo>
                  <a:lnTo>
                    <a:pt x="1010" y="1514"/>
                  </a:lnTo>
                  <a:lnTo>
                    <a:pt x="1072" y="1495"/>
                  </a:lnTo>
                  <a:lnTo>
                    <a:pt x="1131" y="1469"/>
                  </a:lnTo>
                  <a:lnTo>
                    <a:pt x="1186" y="1438"/>
                  </a:lnTo>
                  <a:lnTo>
                    <a:pt x="1240" y="1404"/>
                  </a:lnTo>
                  <a:lnTo>
                    <a:pt x="1289" y="1364"/>
                  </a:lnTo>
                  <a:lnTo>
                    <a:pt x="1231" y="1344"/>
                  </a:lnTo>
                  <a:lnTo>
                    <a:pt x="1179" y="1323"/>
                  </a:lnTo>
                  <a:lnTo>
                    <a:pt x="1134" y="1301"/>
                  </a:lnTo>
                  <a:lnTo>
                    <a:pt x="1096" y="1279"/>
                  </a:lnTo>
                  <a:lnTo>
                    <a:pt x="1063" y="1258"/>
                  </a:lnTo>
                  <a:lnTo>
                    <a:pt x="1035" y="1236"/>
                  </a:lnTo>
                  <a:lnTo>
                    <a:pt x="1012" y="1215"/>
                  </a:lnTo>
                  <a:lnTo>
                    <a:pt x="994" y="1196"/>
                  </a:lnTo>
                  <a:lnTo>
                    <a:pt x="980" y="1177"/>
                  </a:lnTo>
                  <a:lnTo>
                    <a:pt x="969" y="1159"/>
                  </a:lnTo>
                  <a:lnTo>
                    <a:pt x="960" y="1143"/>
                  </a:lnTo>
                  <a:close/>
                  <a:moveTo>
                    <a:pt x="801" y="388"/>
                  </a:moveTo>
                  <a:lnTo>
                    <a:pt x="789" y="388"/>
                  </a:lnTo>
                  <a:lnTo>
                    <a:pt x="773" y="390"/>
                  </a:lnTo>
                  <a:lnTo>
                    <a:pt x="757" y="392"/>
                  </a:lnTo>
                  <a:lnTo>
                    <a:pt x="738" y="396"/>
                  </a:lnTo>
                  <a:lnTo>
                    <a:pt x="718" y="400"/>
                  </a:lnTo>
                  <a:lnTo>
                    <a:pt x="698" y="408"/>
                  </a:lnTo>
                  <a:lnTo>
                    <a:pt x="677" y="417"/>
                  </a:lnTo>
                  <a:lnTo>
                    <a:pt x="656" y="430"/>
                  </a:lnTo>
                  <a:lnTo>
                    <a:pt x="636" y="444"/>
                  </a:lnTo>
                  <a:lnTo>
                    <a:pt x="617" y="463"/>
                  </a:lnTo>
                  <a:lnTo>
                    <a:pt x="599" y="485"/>
                  </a:lnTo>
                  <a:lnTo>
                    <a:pt x="582" y="511"/>
                  </a:lnTo>
                  <a:lnTo>
                    <a:pt x="569" y="541"/>
                  </a:lnTo>
                  <a:lnTo>
                    <a:pt x="558" y="576"/>
                  </a:lnTo>
                  <a:lnTo>
                    <a:pt x="550" y="614"/>
                  </a:lnTo>
                  <a:lnTo>
                    <a:pt x="546" y="659"/>
                  </a:lnTo>
                  <a:lnTo>
                    <a:pt x="546" y="662"/>
                  </a:lnTo>
                  <a:lnTo>
                    <a:pt x="546" y="666"/>
                  </a:lnTo>
                  <a:lnTo>
                    <a:pt x="544" y="679"/>
                  </a:lnTo>
                  <a:lnTo>
                    <a:pt x="544" y="697"/>
                  </a:lnTo>
                  <a:lnTo>
                    <a:pt x="543" y="720"/>
                  </a:lnTo>
                  <a:lnTo>
                    <a:pt x="544" y="747"/>
                  </a:lnTo>
                  <a:lnTo>
                    <a:pt x="546" y="779"/>
                  </a:lnTo>
                  <a:lnTo>
                    <a:pt x="549" y="813"/>
                  </a:lnTo>
                  <a:lnTo>
                    <a:pt x="555" y="848"/>
                  </a:lnTo>
                  <a:lnTo>
                    <a:pt x="564" y="884"/>
                  </a:lnTo>
                  <a:lnTo>
                    <a:pt x="575" y="920"/>
                  </a:lnTo>
                  <a:lnTo>
                    <a:pt x="589" y="954"/>
                  </a:lnTo>
                  <a:lnTo>
                    <a:pt x="607" y="988"/>
                  </a:lnTo>
                  <a:lnTo>
                    <a:pt x="630" y="1017"/>
                  </a:lnTo>
                  <a:lnTo>
                    <a:pt x="653" y="1040"/>
                  </a:lnTo>
                  <a:lnTo>
                    <a:pt x="679" y="1058"/>
                  </a:lnTo>
                  <a:lnTo>
                    <a:pt x="706" y="1072"/>
                  </a:lnTo>
                  <a:lnTo>
                    <a:pt x="737" y="1082"/>
                  </a:lnTo>
                  <a:lnTo>
                    <a:pt x="769" y="1088"/>
                  </a:lnTo>
                  <a:lnTo>
                    <a:pt x="806" y="1091"/>
                  </a:lnTo>
                  <a:lnTo>
                    <a:pt x="809" y="1091"/>
                  </a:lnTo>
                  <a:lnTo>
                    <a:pt x="845" y="1088"/>
                  </a:lnTo>
                  <a:lnTo>
                    <a:pt x="878" y="1082"/>
                  </a:lnTo>
                  <a:lnTo>
                    <a:pt x="908" y="1072"/>
                  </a:lnTo>
                  <a:lnTo>
                    <a:pt x="937" y="1058"/>
                  </a:lnTo>
                  <a:lnTo>
                    <a:pt x="962" y="1040"/>
                  </a:lnTo>
                  <a:lnTo>
                    <a:pt x="984" y="1017"/>
                  </a:lnTo>
                  <a:lnTo>
                    <a:pt x="1007" y="988"/>
                  </a:lnTo>
                  <a:lnTo>
                    <a:pt x="1026" y="954"/>
                  </a:lnTo>
                  <a:lnTo>
                    <a:pt x="1040" y="919"/>
                  </a:lnTo>
                  <a:lnTo>
                    <a:pt x="1052" y="884"/>
                  </a:lnTo>
                  <a:lnTo>
                    <a:pt x="1061" y="848"/>
                  </a:lnTo>
                  <a:lnTo>
                    <a:pt x="1065" y="812"/>
                  </a:lnTo>
                  <a:lnTo>
                    <a:pt x="1069" y="778"/>
                  </a:lnTo>
                  <a:lnTo>
                    <a:pt x="1072" y="747"/>
                  </a:lnTo>
                  <a:lnTo>
                    <a:pt x="1072" y="720"/>
                  </a:lnTo>
                  <a:lnTo>
                    <a:pt x="1072" y="696"/>
                  </a:lnTo>
                  <a:lnTo>
                    <a:pt x="1070" y="679"/>
                  </a:lnTo>
                  <a:lnTo>
                    <a:pt x="1069" y="666"/>
                  </a:lnTo>
                  <a:lnTo>
                    <a:pt x="1069" y="662"/>
                  </a:lnTo>
                  <a:lnTo>
                    <a:pt x="1069" y="659"/>
                  </a:lnTo>
                  <a:lnTo>
                    <a:pt x="1065" y="614"/>
                  </a:lnTo>
                  <a:lnTo>
                    <a:pt x="1057" y="576"/>
                  </a:lnTo>
                  <a:lnTo>
                    <a:pt x="1046" y="541"/>
                  </a:lnTo>
                  <a:lnTo>
                    <a:pt x="1033" y="511"/>
                  </a:lnTo>
                  <a:lnTo>
                    <a:pt x="1016" y="485"/>
                  </a:lnTo>
                  <a:lnTo>
                    <a:pt x="999" y="463"/>
                  </a:lnTo>
                  <a:lnTo>
                    <a:pt x="980" y="444"/>
                  </a:lnTo>
                  <a:lnTo>
                    <a:pt x="959" y="430"/>
                  </a:lnTo>
                  <a:lnTo>
                    <a:pt x="939" y="417"/>
                  </a:lnTo>
                  <a:lnTo>
                    <a:pt x="917" y="408"/>
                  </a:lnTo>
                  <a:lnTo>
                    <a:pt x="896" y="400"/>
                  </a:lnTo>
                  <a:lnTo>
                    <a:pt x="877" y="396"/>
                  </a:lnTo>
                  <a:lnTo>
                    <a:pt x="859" y="392"/>
                  </a:lnTo>
                  <a:lnTo>
                    <a:pt x="842" y="390"/>
                  </a:lnTo>
                  <a:lnTo>
                    <a:pt x="827" y="388"/>
                  </a:lnTo>
                  <a:lnTo>
                    <a:pt x="815" y="388"/>
                  </a:lnTo>
                  <a:lnTo>
                    <a:pt x="801" y="388"/>
                  </a:lnTo>
                  <a:close/>
                  <a:moveTo>
                    <a:pt x="813" y="85"/>
                  </a:moveTo>
                  <a:lnTo>
                    <a:pt x="739" y="89"/>
                  </a:lnTo>
                  <a:lnTo>
                    <a:pt x="666" y="99"/>
                  </a:lnTo>
                  <a:lnTo>
                    <a:pt x="598" y="118"/>
                  </a:lnTo>
                  <a:lnTo>
                    <a:pt x="530" y="143"/>
                  </a:lnTo>
                  <a:lnTo>
                    <a:pt x="467" y="173"/>
                  </a:lnTo>
                  <a:lnTo>
                    <a:pt x="407" y="209"/>
                  </a:lnTo>
                  <a:lnTo>
                    <a:pt x="351" y="252"/>
                  </a:lnTo>
                  <a:lnTo>
                    <a:pt x="299" y="299"/>
                  </a:lnTo>
                  <a:lnTo>
                    <a:pt x="252" y="351"/>
                  </a:lnTo>
                  <a:lnTo>
                    <a:pt x="209" y="407"/>
                  </a:lnTo>
                  <a:lnTo>
                    <a:pt x="173" y="467"/>
                  </a:lnTo>
                  <a:lnTo>
                    <a:pt x="143" y="530"/>
                  </a:lnTo>
                  <a:lnTo>
                    <a:pt x="118" y="598"/>
                  </a:lnTo>
                  <a:lnTo>
                    <a:pt x="99" y="666"/>
                  </a:lnTo>
                  <a:lnTo>
                    <a:pt x="89" y="739"/>
                  </a:lnTo>
                  <a:lnTo>
                    <a:pt x="85" y="814"/>
                  </a:lnTo>
                  <a:lnTo>
                    <a:pt x="89" y="882"/>
                  </a:lnTo>
                  <a:lnTo>
                    <a:pt x="98" y="948"/>
                  </a:lnTo>
                  <a:lnTo>
                    <a:pt x="113" y="1013"/>
                  </a:lnTo>
                  <a:lnTo>
                    <a:pt x="134" y="1075"/>
                  </a:lnTo>
                  <a:lnTo>
                    <a:pt x="160" y="1136"/>
                  </a:lnTo>
                  <a:lnTo>
                    <a:pt x="191" y="1192"/>
                  </a:lnTo>
                  <a:lnTo>
                    <a:pt x="228" y="1246"/>
                  </a:lnTo>
                  <a:lnTo>
                    <a:pt x="269" y="1295"/>
                  </a:lnTo>
                  <a:lnTo>
                    <a:pt x="327" y="1277"/>
                  </a:lnTo>
                  <a:lnTo>
                    <a:pt x="378" y="1259"/>
                  </a:lnTo>
                  <a:lnTo>
                    <a:pt x="421" y="1240"/>
                  </a:lnTo>
                  <a:lnTo>
                    <a:pt x="459" y="1221"/>
                  </a:lnTo>
                  <a:lnTo>
                    <a:pt x="490" y="1203"/>
                  </a:lnTo>
                  <a:lnTo>
                    <a:pt x="517" y="1185"/>
                  </a:lnTo>
                  <a:lnTo>
                    <a:pt x="537" y="1169"/>
                  </a:lnTo>
                  <a:lnTo>
                    <a:pt x="554" y="1154"/>
                  </a:lnTo>
                  <a:lnTo>
                    <a:pt x="567" y="1139"/>
                  </a:lnTo>
                  <a:lnTo>
                    <a:pt x="577" y="1127"/>
                  </a:lnTo>
                  <a:lnTo>
                    <a:pt x="584" y="1115"/>
                  </a:lnTo>
                  <a:lnTo>
                    <a:pt x="588" y="1107"/>
                  </a:lnTo>
                  <a:lnTo>
                    <a:pt x="590" y="1101"/>
                  </a:lnTo>
                  <a:lnTo>
                    <a:pt x="565" y="1074"/>
                  </a:lnTo>
                  <a:lnTo>
                    <a:pt x="537" y="1039"/>
                  </a:lnTo>
                  <a:lnTo>
                    <a:pt x="515" y="1000"/>
                  </a:lnTo>
                  <a:lnTo>
                    <a:pt x="497" y="960"/>
                  </a:lnTo>
                  <a:lnTo>
                    <a:pt x="483" y="919"/>
                  </a:lnTo>
                  <a:lnTo>
                    <a:pt x="473" y="878"/>
                  </a:lnTo>
                  <a:lnTo>
                    <a:pt x="465" y="838"/>
                  </a:lnTo>
                  <a:lnTo>
                    <a:pt x="460" y="799"/>
                  </a:lnTo>
                  <a:lnTo>
                    <a:pt x="457" y="763"/>
                  </a:lnTo>
                  <a:lnTo>
                    <a:pt x="456" y="731"/>
                  </a:lnTo>
                  <a:lnTo>
                    <a:pt x="456" y="703"/>
                  </a:lnTo>
                  <a:lnTo>
                    <a:pt x="457" y="680"/>
                  </a:lnTo>
                  <a:lnTo>
                    <a:pt x="459" y="663"/>
                  </a:lnTo>
                  <a:lnTo>
                    <a:pt x="459" y="654"/>
                  </a:lnTo>
                  <a:lnTo>
                    <a:pt x="463" y="605"/>
                  </a:lnTo>
                  <a:lnTo>
                    <a:pt x="473" y="559"/>
                  </a:lnTo>
                  <a:lnTo>
                    <a:pt x="485" y="518"/>
                  </a:lnTo>
                  <a:lnTo>
                    <a:pt x="501" y="480"/>
                  </a:lnTo>
                  <a:lnTo>
                    <a:pt x="520" y="448"/>
                  </a:lnTo>
                  <a:lnTo>
                    <a:pt x="542" y="417"/>
                  </a:lnTo>
                  <a:lnTo>
                    <a:pt x="565" y="392"/>
                  </a:lnTo>
                  <a:lnTo>
                    <a:pt x="592" y="370"/>
                  </a:lnTo>
                  <a:lnTo>
                    <a:pt x="619" y="351"/>
                  </a:lnTo>
                  <a:lnTo>
                    <a:pt x="647" y="335"/>
                  </a:lnTo>
                  <a:lnTo>
                    <a:pt x="677" y="323"/>
                  </a:lnTo>
                  <a:lnTo>
                    <a:pt x="708" y="313"/>
                  </a:lnTo>
                  <a:lnTo>
                    <a:pt x="739" y="307"/>
                  </a:lnTo>
                  <a:lnTo>
                    <a:pt x="769" y="304"/>
                  </a:lnTo>
                  <a:lnTo>
                    <a:pt x="799" y="301"/>
                  </a:lnTo>
                  <a:lnTo>
                    <a:pt x="814" y="301"/>
                  </a:lnTo>
                  <a:lnTo>
                    <a:pt x="844" y="304"/>
                  </a:lnTo>
                  <a:lnTo>
                    <a:pt x="876" y="307"/>
                  </a:lnTo>
                  <a:lnTo>
                    <a:pt x="906" y="313"/>
                  </a:lnTo>
                  <a:lnTo>
                    <a:pt x="936" y="323"/>
                  </a:lnTo>
                  <a:lnTo>
                    <a:pt x="966" y="335"/>
                  </a:lnTo>
                  <a:lnTo>
                    <a:pt x="995" y="351"/>
                  </a:lnTo>
                  <a:lnTo>
                    <a:pt x="1023" y="370"/>
                  </a:lnTo>
                  <a:lnTo>
                    <a:pt x="1049" y="392"/>
                  </a:lnTo>
                  <a:lnTo>
                    <a:pt x="1073" y="419"/>
                  </a:lnTo>
                  <a:lnTo>
                    <a:pt x="1095" y="448"/>
                  </a:lnTo>
                  <a:lnTo>
                    <a:pt x="1113" y="480"/>
                  </a:lnTo>
                  <a:lnTo>
                    <a:pt x="1128" y="518"/>
                  </a:lnTo>
                  <a:lnTo>
                    <a:pt x="1142" y="559"/>
                  </a:lnTo>
                  <a:lnTo>
                    <a:pt x="1150" y="605"/>
                  </a:lnTo>
                  <a:lnTo>
                    <a:pt x="1155" y="654"/>
                  </a:lnTo>
                  <a:lnTo>
                    <a:pt x="1155" y="664"/>
                  </a:lnTo>
                  <a:lnTo>
                    <a:pt x="1156" y="680"/>
                  </a:lnTo>
                  <a:lnTo>
                    <a:pt x="1157" y="703"/>
                  </a:lnTo>
                  <a:lnTo>
                    <a:pt x="1157" y="731"/>
                  </a:lnTo>
                  <a:lnTo>
                    <a:pt x="1156" y="763"/>
                  </a:lnTo>
                  <a:lnTo>
                    <a:pt x="1154" y="799"/>
                  </a:lnTo>
                  <a:lnTo>
                    <a:pt x="1149" y="838"/>
                  </a:lnTo>
                  <a:lnTo>
                    <a:pt x="1140" y="879"/>
                  </a:lnTo>
                  <a:lnTo>
                    <a:pt x="1131" y="920"/>
                  </a:lnTo>
                  <a:lnTo>
                    <a:pt x="1116" y="962"/>
                  </a:lnTo>
                  <a:lnTo>
                    <a:pt x="1098" y="1001"/>
                  </a:lnTo>
                  <a:lnTo>
                    <a:pt x="1076" y="1039"/>
                  </a:lnTo>
                  <a:lnTo>
                    <a:pt x="1049" y="1075"/>
                  </a:lnTo>
                  <a:lnTo>
                    <a:pt x="1029" y="1095"/>
                  </a:lnTo>
                  <a:lnTo>
                    <a:pt x="1034" y="1091"/>
                  </a:lnTo>
                  <a:lnTo>
                    <a:pt x="1034" y="1092"/>
                  </a:lnTo>
                  <a:lnTo>
                    <a:pt x="1034" y="1095"/>
                  </a:lnTo>
                  <a:lnTo>
                    <a:pt x="1035" y="1098"/>
                  </a:lnTo>
                  <a:lnTo>
                    <a:pt x="1038" y="1105"/>
                  </a:lnTo>
                  <a:lnTo>
                    <a:pt x="1043" y="1114"/>
                  </a:lnTo>
                  <a:lnTo>
                    <a:pt x="1049" y="1126"/>
                  </a:lnTo>
                  <a:lnTo>
                    <a:pt x="1058" y="1138"/>
                  </a:lnTo>
                  <a:lnTo>
                    <a:pt x="1070" y="1153"/>
                  </a:lnTo>
                  <a:lnTo>
                    <a:pt x="1087" y="1168"/>
                  </a:lnTo>
                  <a:lnTo>
                    <a:pt x="1109" y="1185"/>
                  </a:lnTo>
                  <a:lnTo>
                    <a:pt x="1134" y="1203"/>
                  </a:lnTo>
                  <a:lnTo>
                    <a:pt x="1167" y="1221"/>
                  </a:lnTo>
                  <a:lnTo>
                    <a:pt x="1205" y="1240"/>
                  </a:lnTo>
                  <a:lnTo>
                    <a:pt x="1248" y="1259"/>
                  </a:lnTo>
                  <a:lnTo>
                    <a:pt x="1300" y="1277"/>
                  </a:lnTo>
                  <a:lnTo>
                    <a:pt x="1359" y="1296"/>
                  </a:lnTo>
                  <a:lnTo>
                    <a:pt x="1399" y="1246"/>
                  </a:lnTo>
                  <a:lnTo>
                    <a:pt x="1435" y="1192"/>
                  </a:lnTo>
                  <a:lnTo>
                    <a:pt x="1467" y="1136"/>
                  </a:lnTo>
                  <a:lnTo>
                    <a:pt x="1494" y="1076"/>
                  </a:lnTo>
                  <a:lnTo>
                    <a:pt x="1514" y="1013"/>
                  </a:lnTo>
                  <a:lnTo>
                    <a:pt x="1530" y="949"/>
                  </a:lnTo>
                  <a:lnTo>
                    <a:pt x="1538" y="882"/>
                  </a:lnTo>
                  <a:lnTo>
                    <a:pt x="1542" y="814"/>
                  </a:lnTo>
                  <a:lnTo>
                    <a:pt x="1538" y="739"/>
                  </a:lnTo>
                  <a:lnTo>
                    <a:pt x="1527" y="666"/>
                  </a:lnTo>
                  <a:lnTo>
                    <a:pt x="1509" y="598"/>
                  </a:lnTo>
                  <a:lnTo>
                    <a:pt x="1485" y="530"/>
                  </a:lnTo>
                  <a:lnTo>
                    <a:pt x="1454" y="467"/>
                  </a:lnTo>
                  <a:lnTo>
                    <a:pt x="1417" y="407"/>
                  </a:lnTo>
                  <a:lnTo>
                    <a:pt x="1375" y="350"/>
                  </a:lnTo>
                  <a:lnTo>
                    <a:pt x="1328" y="299"/>
                  </a:lnTo>
                  <a:lnTo>
                    <a:pt x="1277" y="252"/>
                  </a:lnTo>
                  <a:lnTo>
                    <a:pt x="1220" y="209"/>
                  </a:lnTo>
                  <a:lnTo>
                    <a:pt x="1161" y="173"/>
                  </a:lnTo>
                  <a:lnTo>
                    <a:pt x="1097" y="143"/>
                  </a:lnTo>
                  <a:lnTo>
                    <a:pt x="1030" y="118"/>
                  </a:lnTo>
                  <a:lnTo>
                    <a:pt x="960" y="99"/>
                  </a:lnTo>
                  <a:lnTo>
                    <a:pt x="888" y="89"/>
                  </a:lnTo>
                  <a:lnTo>
                    <a:pt x="813" y="85"/>
                  </a:lnTo>
                  <a:close/>
                  <a:moveTo>
                    <a:pt x="814" y="0"/>
                  </a:moveTo>
                  <a:lnTo>
                    <a:pt x="893" y="4"/>
                  </a:lnTo>
                  <a:lnTo>
                    <a:pt x="969" y="15"/>
                  </a:lnTo>
                  <a:lnTo>
                    <a:pt x="1043" y="32"/>
                  </a:lnTo>
                  <a:lnTo>
                    <a:pt x="1114" y="57"/>
                  </a:lnTo>
                  <a:lnTo>
                    <a:pt x="1182" y="87"/>
                  </a:lnTo>
                  <a:lnTo>
                    <a:pt x="1246" y="124"/>
                  </a:lnTo>
                  <a:lnTo>
                    <a:pt x="1306" y="166"/>
                  </a:lnTo>
                  <a:lnTo>
                    <a:pt x="1363" y="213"/>
                  </a:lnTo>
                  <a:lnTo>
                    <a:pt x="1415" y="265"/>
                  </a:lnTo>
                  <a:lnTo>
                    <a:pt x="1462" y="322"/>
                  </a:lnTo>
                  <a:lnTo>
                    <a:pt x="1504" y="382"/>
                  </a:lnTo>
                  <a:lnTo>
                    <a:pt x="1541" y="446"/>
                  </a:lnTo>
                  <a:lnTo>
                    <a:pt x="1571" y="514"/>
                  </a:lnTo>
                  <a:lnTo>
                    <a:pt x="1595" y="585"/>
                  </a:lnTo>
                  <a:lnTo>
                    <a:pt x="1613" y="659"/>
                  </a:lnTo>
                  <a:lnTo>
                    <a:pt x="1624" y="735"/>
                  </a:lnTo>
                  <a:lnTo>
                    <a:pt x="1628" y="814"/>
                  </a:lnTo>
                  <a:lnTo>
                    <a:pt x="1624" y="893"/>
                  </a:lnTo>
                  <a:lnTo>
                    <a:pt x="1613" y="969"/>
                  </a:lnTo>
                  <a:lnTo>
                    <a:pt x="1595" y="1043"/>
                  </a:lnTo>
                  <a:lnTo>
                    <a:pt x="1571" y="1113"/>
                  </a:lnTo>
                  <a:lnTo>
                    <a:pt x="1541" y="1182"/>
                  </a:lnTo>
                  <a:lnTo>
                    <a:pt x="1504" y="1246"/>
                  </a:lnTo>
                  <a:lnTo>
                    <a:pt x="1462" y="1306"/>
                  </a:lnTo>
                  <a:lnTo>
                    <a:pt x="1415" y="1363"/>
                  </a:lnTo>
                  <a:lnTo>
                    <a:pt x="1363" y="1415"/>
                  </a:lnTo>
                  <a:lnTo>
                    <a:pt x="1306" y="1462"/>
                  </a:lnTo>
                  <a:lnTo>
                    <a:pt x="1246" y="1504"/>
                  </a:lnTo>
                  <a:lnTo>
                    <a:pt x="1182" y="1541"/>
                  </a:lnTo>
                  <a:lnTo>
                    <a:pt x="1114" y="1571"/>
                  </a:lnTo>
                  <a:lnTo>
                    <a:pt x="1043" y="1595"/>
                  </a:lnTo>
                  <a:lnTo>
                    <a:pt x="969" y="1613"/>
                  </a:lnTo>
                  <a:lnTo>
                    <a:pt x="893" y="1624"/>
                  </a:lnTo>
                  <a:lnTo>
                    <a:pt x="814" y="1628"/>
                  </a:lnTo>
                  <a:lnTo>
                    <a:pt x="739" y="1624"/>
                  </a:lnTo>
                  <a:lnTo>
                    <a:pt x="665" y="1614"/>
                  </a:lnTo>
                  <a:lnTo>
                    <a:pt x="594" y="1597"/>
                  </a:lnTo>
                  <a:lnTo>
                    <a:pt x="525" y="1575"/>
                  </a:lnTo>
                  <a:lnTo>
                    <a:pt x="459" y="1545"/>
                  </a:lnTo>
                  <a:lnTo>
                    <a:pt x="396" y="1512"/>
                  </a:lnTo>
                  <a:lnTo>
                    <a:pt x="336" y="1472"/>
                  </a:lnTo>
                  <a:lnTo>
                    <a:pt x="281" y="1428"/>
                  </a:lnTo>
                  <a:lnTo>
                    <a:pt x="229" y="1379"/>
                  </a:lnTo>
                  <a:lnTo>
                    <a:pt x="224" y="1374"/>
                  </a:lnTo>
                  <a:lnTo>
                    <a:pt x="219" y="1369"/>
                  </a:lnTo>
                  <a:lnTo>
                    <a:pt x="171" y="1312"/>
                  </a:lnTo>
                  <a:lnTo>
                    <a:pt x="127" y="1250"/>
                  </a:lnTo>
                  <a:lnTo>
                    <a:pt x="90" y="1185"/>
                  </a:lnTo>
                  <a:lnTo>
                    <a:pt x="58" y="1117"/>
                  </a:lnTo>
                  <a:lnTo>
                    <a:pt x="33" y="1045"/>
                  </a:lnTo>
                  <a:lnTo>
                    <a:pt x="15" y="970"/>
                  </a:lnTo>
                  <a:lnTo>
                    <a:pt x="4" y="894"/>
                  </a:lnTo>
                  <a:lnTo>
                    <a:pt x="0" y="814"/>
                  </a:lnTo>
                  <a:lnTo>
                    <a:pt x="4" y="735"/>
                  </a:lnTo>
                  <a:lnTo>
                    <a:pt x="15" y="659"/>
                  </a:lnTo>
                  <a:lnTo>
                    <a:pt x="33" y="585"/>
                  </a:lnTo>
                  <a:lnTo>
                    <a:pt x="57" y="514"/>
                  </a:lnTo>
                  <a:lnTo>
                    <a:pt x="87" y="446"/>
                  </a:lnTo>
                  <a:lnTo>
                    <a:pt x="124" y="382"/>
                  </a:lnTo>
                  <a:lnTo>
                    <a:pt x="166" y="322"/>
                  </a:lnTo>
                  <a:lnTo>
                    <a:pt x="213" y="265"/>
                  </a:lnTo>
                  <a:lnTo>
                    <a:pt x="265" y="213"/>
                  </a:lnTo>
                  <a:lnTo>
                    <a:pt x="322" y="166"/>
                  </a:lnTo>
                  <a:lnTo>
                    <a:pt x="382" y="124"/>
                  </a:lnTo>
                  <a:lnTo>
                    <a:pt x="446" y="87"/>
                  </a:lnTo>
                  <a:lnTo>
                    <a:pt x="514" y="57"/>
                  </a:lnTo>
                  <a:lnTo>
                    <a:pt x="585" y="32"/>
                  </a:lnTo>
                  <a:lnTo>
                    <a:pt x="659" y="15"/>
                  </a:lnTo>
                  <a:lnTo>
                    <a:pt x="735" y="4"/>
                  </a:lnTo>
                  <a:lnTo>
                    <a:pt x="8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93" name="Freeform 124">
              <a:extLst>
                <a:ext uri="{FF2B5EF4-FFF2-40B4-BE49-F238E27FC236}">
                  <a16:creationId xmlns:a16="http://schemas.microsoft.com/office/drawing/2014/main" id="{45A3A18A-7CD6-458F-81E2-3902C4826A25}"/>
                </a:ext>
              </a:extLst>
            </p:cNvPr>
            <p:cNvSpPr>
              <a:spLocks/>
            </p:cNvSpPr>
            <p:nvPr/>
          </p:nvSpPr>
          <p:spPr bwMode="auto">
            <a:xfrm>
              <a:off x="5892801" y="3665538"/>
              <a:ext cx="406400" cy="26988"/>
            </a:xfrm>
            <a:custGeom>
              <a:avLst/>
              <a:gdLst>
                <a:gd name="T0" fmla="*/ 44 w 1282"/>
                <a:gd name="T1" fmla="*/ 0 h 86"/>
                <a:gd name="T2" fmla="*/ 1238 w 1282"/>
                <a:gd name="T3" fmla="*/ 0 h 86"/>
                <a:gd name="T4" fmla="*/ 1255 w 1282"/>
                <a:gd name="T5" fmla="*/ 2 h 86"/>
                <a:gd name="T6" fmla="*/ 1269 w 1282"/>
                <a:gd name="T7" fmla="*/ 12 h 86"/>
                <a:gd name="T8" fmla="*/ 1278 w 1282"/>
                <a:gd name="T9" fmla="*/ 25 h 86"/>
                <a:gd name="T10" fmla="*/ 1282 w 1282"/>
                <a:gd name="T11" fmla="*/ 42 h 86"/>
                <a:gd name="T12" fmla="*/ 1278 w 1282"/>
                <a:gd name="T13" fmla="*/ 59 h 86"/>
                <a:gd name="T14" fmla="*/ 1269 w 1282"/>
                <a:gd name="T15" fmla="*/ 72 h 86"/>
                <a:gd name="T16" fmla="*/ 1255 w 1282"/>
                <a:gd name="T17" fmla="*/ 82 h 86"/>
                <a:gd name="T18" fmla="*/ 1238 w 1282"/>
                <a:gd name="T19" fmla="*/ 86 h 86"/>
                <a:gd name="T20" fmla="*/ 44 w 1282"/>
                <a:gd name="T21" fmla="*/ 86 h 86"/>
                <a:gd name="T22" fmla="*/ 27 w 1282"/>
                <a:gd name="T23" fmla="*/ 82 h 86"/>
                <a:gd name="T24" fmla="*/ 13 w 1282"/>
                <a:gd name="T25" fmla="*/ 72 h 86"/>
                <a:gd name="T26" fmla="*/ 4 w 1282"/>
                <a:gd name="T27" fmla="*/ 59 h 86"/>
                <a:gd name="T28" fmla="*/ 0 w 1282"/>
                <a:gd name="T29" fmla="*/ 42 h 86"/>
                <a:gd name="T30" fmla="*/ 4 w 1282"/>
                <a:gd name="T31" fmla="*/ 25 h 86"/>
                <a:gd name="T32" fmla="*/ 13 w 1282"/>
                <a:gd name="T33" fmla="*/ 12 h 86"/>
                <a:gd name="T34" fmla="*/ 27 w 1282"/>
                <a:gd name="T35" fmla="*/ 2 h 86"/>
                <a:gd name="T36" fmla="*/ 44 w 1282"/>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2" h="86">
                  <a:moveTo>
                    <a:pt x="44" y="0"/>
                  </a:moveTo>
                  <a:lnTo>
                    <a:pt x="1238" y="0"/>
                  </a:lnTo>
                  <a:lnTo>
                    <a:pt x="1255" y="2"/>
                  </a:lnTo>
                  <a:lnTo>
                    <a:pt x="1269" y="12"/>
                  </a:lnTo>
                  <a:lnTo>
                    <a:pt x="1278" y="25"/>
                  </a:lnTo>
                  <a:lnTo>
                    <a:pt x="1282" y="42"/>
                  </a:lnTo>
                  <a:lnTo>
                    <a:pt x="1278" y="59"/>
                  </a:lnTo>
                  <a:lnTo>
                    <a:pt x="1269" y="72"/>
                  </a:lnTo>
                  <a:lnTo>
                    <a:pt x="1255" y="82"/>
                  </a:lnTo>
                  <a:lnTo>
                    <a:pt x="1238" y="86"/>
                  </a:lnTo>
                  <a:lnTo>
                    <a:pt x="44" y="86"/>
                  </a:lnTo>
                  <a:lnTo>
                    <a:pt x="27" y="82"/>
                  </a:lnTo>
                  <a:lnTo>
                    <a:pt x="13" y="72"/>
                  </a:lnTo>
                  <a:lnTo>
                    <a:pt x="4" y="59"/>
                  </a:lnTo>
                  <a:lnTo>
                    <a:pt x="0" y="42"/>
                  </a:lnTo>
                  <a:lnTo>
                    <a:pt x="4" y="25"/>
                  </a:lnTo>
                  <a:lnTo>
                    <a:pt x="13" y="12"/>
                  </a:lnTo>
                  <a:lnTo>
                    <a:pt x="27"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294" name="Freeform 125">
              <a:extLst>
                <a:ext uri="{FF2B5EF4-FFF2-40B4-BE49-F238E27FC236}">
                  <a16:creationId xmlns:a16="http://schemas.microsoft.com/office/drawing/2014/main" id="{7C44B2BC-7CB3-4BF9-944F-D9BC8410B49D}"/>
                </a:ext>
              </a:extLst>
            </p:cNvPr>
            <p:cNvSpPr>
              <a:spLocks/>
            </p:cNvSpPr>
            <p:nvPr/>
          </p:nvSpPr>
          <p:spPr bwMode="auto">
            <a:xfrm>
              <a:off x="5959476" y="3770313"/>
              <a:ext cx="273050" cy="26988"/>
            </a:xfrm>
            <a:custGeom>
              <a:avLst/>
              <a:gdLst>
                <a:gd name="T0" fmla="*/ 43 w 860"/>
                <a:gd name="T1" fmla="*/ 0 h 86"/>
                <a:gd name="T2" fmla="*/ 817 w 860"/>
                <a:gd name="T3" fmla="*/ 0 h 86"/>
                <a:gd name="T4" fmla="*/ 834 w 860"/>
                <a:gd name="T5" fmla="*/ 4 h 86"/>
                <a:gd name="T6" fmla="*/ 847 w 860"/>
                <a:gd name="T7" fmla="*/ 13 h 86"/>
                <a:gd name="T8" fmla="*/ 857 w 860"/>
                <a:gd name="T9" fmla="*/ 26 h 86"/>
                <a:gd name="T10" fmla="*/ 860 w 860"/>
                <a:gd name="T11" fmla="*/ 43 h 86"/>
                <a:gd name="T12" fmla="*/ 857 w 860"/>
                <a:gd name="T13" fmla="*/ 60 h 86"/>
                <a:gd name="T14" fmla="*/ 847 w 860"/>
                <a:gd name="T15" fmla="*/ 74 h 86"/>
                <a:gd name="T16" fmla="*/ 834 w 860"/>
                <a:gd name="T17" fmla="*/ 82 h 86"/>
                <a:gd name="T18" fmla="*/ 818 w 860"/>
                <a:gd name="T19" fmla="*/ 86 h 86"/>
                <a:gd name="T20" fmla="*/ 43 w 860"/>
                <a:gd name="T21" fmla="*/ 86 h 86"/>
                <a:gd name="T22" fmla="*/ 26 w 860"/>
                <a:gd name="T23" fmla="*/ 83 h 86"/>
                <a:gd name="T24" fmla="*/ 13 w 860"/>
                <a:gd name="T25" fmla="*/ 74 h 86"/>
                <a:gd name="T26" fmla="*/ 3 w 860"/>
                <a:gd name="T27" fmla="*/ 60 h 86"/>
                <a:gd name="T28" fmla="*/ 0 w 860"/>
                <a:gd name="T29" fmla="*/ 43 h 86"/>
                <a:gd name="T30" fmla="*/ 3 w 860"/>
                <a:gd name="T31" fmla="*/ 26 h 86"/>
                <a:gd name="T32" fmla="*/ 13 w 860"/>
                <a:gd name="T33" fmla="*/ 13 h 86"/>
                <a:gd name="T34" fmla="*/ 26 w 860"/>
                <a:gd name="T35" fmla="*/ 4 h 86"/>
                <a:gd name="T36" fmla="*/ 43 w 860"/>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0" h="86">
                  <a:moveTo>
                    <a:pt x="43" y="0"/>
                  </a:moveTo>
                  <a:lnTo>
                    <a:pt x="817" y="0"/>
                  </a:lnTo>
                  <a:lnTo>
                    <a:pt x="834" y="4"/>
                  </a:lnTo>
                  <a:lnTo>
                    <a:pt x="847" y="13"/>
                  </a:lnTo>
                  <a:lnTo>
                    <a:pt x="857" y="26"/>
                  </a:lnTo>
                  <a:lnTo>
                    <a:pt x="860" y="43"/>
                  </a:lnTo>
                  <a:lnTo>
                    <a:pt x="857" y="60"/>
                  </a:lnTo>
                  <a:lnTo>
                    <a:pt x="847" y="74"/>
                  </a:lnTo>
                  <a:lnTo>
                    <a:pt x="834" y="82"/>
                  </a:lnTo>
                  <a:lnTo>
                    <a:pt x="818" y="86"/>
                  </a:lnTo>
                  <a:lnTo>
                    <a:pt x="43" y="86"/>
                  </a:lnTo>
                  <a:lnTo>
                    <a:pt x="26" y="83"/>
                  </a:lnTo>
                  <a:lnTo>
                    <a:pt x="13" y="74"/>
                  </a:lnTo>
                  <a:lnTo>
                    <a:pt x="3" y="60"/>
                  </a:lnTo>
                  <a:lnTo>
                    <a:pt x="0" y="43"/>
                  </a:lnTo>
                  <a:lnTo>
                    <a:pt x="3" y="26"/>
                  </a:lnTo>
                  <a:lnTo>
                    <a:pt x="13" y="13"/>
                  </a:lnTo>
                  <a:lnTo>
                    <a:pt x="26" y="4"/>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grpSp>
      <p:sp>
        <p:nvSpPr>
          <p:cNvPr id="295" name="Freeform 39">
            <a:extLst>
              <a:ext uri="{FF2B5EF4-FFF2-40B4-BE49-F238E27FC236}">
                <a16:creationId xmlns:a16="http://schemas.microsoft.com/office/drawing/2014/main" id="{C1198B18-B305-47DF-A568-7FDC38F5593A}"/>
              </a:ext>
            </a:extLst>
          </p:cNvPr>
          <p:cNvSpPr>
            <a:spLocks noChangeAspect="1" noEditPoints="1"/>
          </p:cNvSpPr>
          <p:nvPr/>
        </p:nvSpPr>
        <p:spPr bwMode="auto">
          <a:xfrm>
            <a:off x="3402112" y="4621193"/>
            <a:ext cx="677620" cy="747612"/>
          </a:xfrm>
          <a:custGeom>
            <a:avLst/>
            <a:gdLst>
              <a:gd name="T0" fmla="*/ 926 w 2522"/>
              <a:gd name="T1" fmla="*/ 827 h 2404"/>
              <a:gd name="T2" fmla="*/ 906 w 2522"/>
              <a:gd name="T3" fmla="*/ 848 h 2404"/>
              <a:gd name="T4" fmla="*/ 143 w 2522"/>
              <a:gd name="T5" fmla="*/ 960 h 2404"/>
              <a:gd name="T6" fmla="*/ 693 w 2522"/>
              <a:gd name="T7" fmla="*/ 1501 h 2404"/>
              <a:gd name="T8" fmla="*/ 698 w 2522"/>
              <a:gd name="T9" fmla="*/ 1530 h 2404"/>
              <a:gd name="T10" fmla="*/ 1240 w 2522"/>
              <a:gd name="T11" fmla="*/ 1924 h 2404"/>
              <a:gd name="T12" fmla="*/ 1268 w 2522"/>
              <a:gd name="T13" fmla="*/ 1919 h 2404"/>
              <a:gd name="T14" fmla="*/ 1953 w 2522"/>
              <a:gd name="T15" fmla="*/ 2276 h 2404"/>
              <a:gd name="T16" fmla="*/ 1824 w 2522"/>
              <a:gd name="T17" fmla="*/ 1515 h 2404"/>
              <a:gd name="T18" fmla="*/ 1838 w 2522"/>
              <a:gd name="T19" fmla="*/ 1490 h 2404"/>
              <a:gd name="T20" fmla="*/ 1630 w 2522"/>
              <a:gd name="T21" fmla="*/ 851 h 2404"/>
              <a:gd name="T22" fmla="*/ 1604 w 2522"/>
              <a:gd name="T23" fmla="*/ 838 h 2404"/>
              <a:gd name="T24" fmla="*/ 1261 w 2522"/>
              <a:gd name="T25" fmla="*/ 148 h 2404"/>
              <a:gd name="T26" fmla="*/ 1278 w 2522"/>
              <a:gd name="T27" fmla="*/ 3 h 2404"/>
              <a:gd name="T28" fmla="*/ 1301 w 2522"/>
              <a:gd name="T29" fmla="*/ 26 h 2404"/>
              <a:gd name="T30" fmla="*/ 2483 w 2522"/>
              <a:gd name="T31" fmla="*/ 884 h 2404"/>
              <a:gd name="T32" fmla="*/ 2512 w 2522"/>
              <a:gd name="T33" fmla="*/ 900 h 2404"/>
              <a:gd name="T34" fmla="*/ 2522 w 2522"/>
              <a:gd name="T35" fmla="*/ 931 h 2404"/>
              <a:gd name="T36" fmla="*/ 2509 w 2522"/>
              <a:gd name="T37" fmla="*/ 961 h 2404"/>
              <a:gd name="T38" fmla="*/ 2058 w 2522"/>
              <a:gd name="T39" fmla="*/ 2351 h 2404"/>
              <a:gd name="T40" fmla="*/ 2051 w 2522"/>
              <a:gd name="T41" fmla="*/ 2383 h 2404"/>
              <a:gd name="T42" fmla="*/ 2024 w 2522"/>
              <a:gd name="T43" fmla="*/ 2403 h 2404"/>
              <a:gd name="T44" fmla="*/ 1991 w 2522"/>
              <a:gd name="T45" fmla="*/ 2399 h 2404"/>
              <a:gd name="T46" fmla="*/ 531 w 2522"/>
              <a:gd name="T47" fmla="*/ 2399 h 2404"/>
              <a:gd name="T48" fmla="*/ 509 w 2522"/>
              <a:gd name="T49" fmla="*/ 2404 h 2404"/>
              <a:gd name="T50" fmla="*/ 482 w 2522"/>
              <a:gd name="T51" fmla="*/ 2395 h 2404"/>
              <a:gd name="T52" fmla="*/ 465 w 2522"/>
              <a:gd name="T53" fmla="*/ 2368 h 2404"/>
              <a:gd name="T54" fmla="*/ 604 w 2522"/>
              <a:gd name="T55" fmla="*/ 1537 h 2404"/>
              <a:gd name="T56" fmla="*/ 4 w 2522"/>
              <a:gd name="T57" fmla="*/ 948 h 2404"/>
              <a:gd name="T58" fmla="*/ 2 w 2522"/>
              <a:gd name="T59" fmla="*/ 915 h 2404"/>
              <a:gd name="T60" fmla="*/ 23 w 2522"/>
              <a:gd name="T61" fmla="*/ 890 h 2404"/>
              <a:gd name="T62" fmla="*/ 855 w 2522"/>
              <a:gd name="T63" fmla="*/ 766 h 2404"/>
              <a:gd name="T64" fmla="*/ 1231 w 2522"/>
              <a:gd name="T65" fmla="*/ 12 h 2404"/>
              <a:gd name="T66" fmla="*/ 1261 w 2522"/>
              <a:gd name="T67"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2" h="2404">
                <a:moveTo>
                  <a:pt x="1261" y="148"/>
                </a:moveTo>
                <a:lnTo>
                  <a:pt x="926" y="827"/>
                </a:lnTo>
                <a:lnTo>
                  <a:pt x="918" y="838"/>
                </a:lnTo>
                <a:lnTo>
                  <a:pt x="906" y="848"/>
                </a:lnTo>
                <a:lnTo>
                  <a:pt x="892" y="851"/>
                </a:lnTo>
                <a:lnTo>
                  <a:pt x="143" y="960"/>
                </a:lnTo>
                <a:lnTo>
                  <a:pt x="684" y="1490"/>
                </a:lnTo>
                <a:lnTo>
                  <a:pt x="693" y="1501"/>
                </a:lnTo>
                <a:lnTo>
                  <a:pt x="698" y="1515"/>
                </a:lnTo>
                <a:lnTo>
                  <a:pt x="698" y="1530"/>
                </a:lnTo>
                <a:lnTo>
                  <a:pt x="569" y="2276"/>
                </a:lnTo>
                <a:lnTo>
                  <a:pt x="1240" y="1924"/>
                </a:lnTo>
                <a:lnTo>
                  <a:pt x="1254" y="1919"/>
                </a:lnTo>
                <a:lnTo>
                  <a:pt x="1268" y="1919"/>
                </a:lnTo>
                <a:lnTo>
                  <a:pt x="1282" y="1924"/>
                </a:lnTo>
                <a:lnTo>
                  <a:pt x="1953" y="2276"/>
                </a:lnTo>
                <a:lnTo>
                  <a:pt x="1824" y="1530"/>
                </a:lnTo>
                <a:lnTo>
                  <a:pt x="1824" y="1515"/>
                </a:lnTo>
                <a:lnTo>
                  <a:pt x="1829" y="1501"/>
                </a:lnTo>
                <a:lnTo>
                  <a:pt x="1838" y="1490"/>
                </a:lnTo>
                <a:lnTo>
                  <a:pt x="2381" y="960"/>
                </a:lnTo>
                <a:lnTo>
                  <a:pt x="1630" y="851"/>
                </a:lnTo>
                <a:lnTo>
                  <a:pt x="1616" y="847"/>
                </a:lnTo>
                <a:lnTo>
                  <a:pt x="1604" y="838"/>
                </a:lnTo>
                <a:lnTo>
                  <a:pt x="1596" y="827"/>
                </a:lnTo>
                <a:lnTo>
                  <a:pt x="1261" y="148"/>
                </a:lnTo>
                <a:close/>
                <a:moveTo>
                  <a:pt x="1261" y="0"/>
                </a:moveTo>
                <a:lnTo>
                  <a:pt x="1278" y="3"/>
                </a:lnTo>
                <a:lnTo>
                  <a:pt x="1291" y="12"/>
                </a:lnTo>
                <a:lnTo>
                  <a:pt x="1301" y="26"/>
                </a:lnTo>
                <a:lnTo>
                  <a:pt x="1666" y="766"/>
                </a:lnTo>
                <a:lnTo>
                  <a:pt x="2483" y="884"/>
                </a:lnTo>
                <a:lnTo>
                  <a:pt x="2499" y="890"/>
                </a:lnTo>
                <a:lnTo>
                  <a:pt x="2512" y="900"/>
                </a:lnTo>
                <a:lnTo>
                  <a:pt x="2520" y="915"/>
                </a:lnTo>
                <a:lnTo>
                  <a:pt x="2522" y="931"/>
                </a:lnTo>
                <a:lnTo>
                  <a:pt x="2518" y="948"/>
                </a:lnTo>
                <a:lnTo>
                  <a:pt x="2509" y="961"/>
                </a:lnTo>
                <a:lnTo>
                  <a:pt x="1918" y="1537"/>
                </a:lnTo>
                <a:lnTo>
                  <a:pt x="2058" y="2351"/>
                </a:lnTo>
                <a:lnTo>
                  <a:pt x="2057" y="2368"/>
                </a:lnTo>
                <a:lnTo>
                  <a:pt x="2051" y="2383"/>
                </a:lnTo>
                <a:lnTo>
                  <a:pt x="2040" y="2395"/>
                </a:lnTo>
                <a:lnTo>
                  <a:pt x="2024" y="2403"/>
                </a:lnTo>
                <a:lnTo>
                  <a:pt x="2007" y="2404"/>
                </a:lnTo>
                <a:lnTo>
                  <a:pt x="1991" y="2399"/>
                </a:lnTo>
                <a:lnTo>
                  <a:pt x="1261" y="2015"/>
                </a:lnTo>
                <a:lnTo>
                  <a:pt x="531" y="2399"/>
                </a:lnTo>
                <a:lnTo>
                  <a:pt x="520" y="2403"/>
                </a:lnTo>
                <a:lnTo>
                  <a:pt x="509" y="2404"/>
                </a:lnTo>
                <a:lnTo>
                  <a:pt x="496" y="2401"/>
                </a:lnTo>
                <a:lnTo>
                  <a:pt x="482" y="2395"/>
                </a:lnTo>
                <a:lnTo>
                  <a:pt x="471" y="2383"/>
                </a:lnTo>
                <a:lnTo>
                  <a:pt x="465" y="2368"/>
                </a:lnTo>
                <a:lnTo>
                  <a:pt x="464" y="2351"/>
                </a:lnTo>
                <a:lnTo>
                  <a:pt x="604" y="1537"/>
                </a:lnTo>
                <a:lnTo>
                  <a:pt x="13" y="961"/>
                </a:lnTo>
                <a:lnTo>
                  <a:pt x="4" y="948"/>
                </a:lnTo>
                <a:lnTo>
                  <a:pt x="0" y="931"/>
                </a:lnTo>
                <a:lnTo>
                  <a:pt x="2" y="915"/>
                </a:lnTo>
                <a:lnTo>
                  <a:pt x="10" y="900"/>
                </a:lnTo>
                <a:lnTo>
                  <a:pt x="23" y="890"/>
                </a:lnTo>
                <a:lnTo>
                  <a:pt x="39" y="884"/>
                </a:lnTo>
                <a:lnTo>
                  <a:pt x="855" y="766"/>
                </a:lnTo>
                <a:lnTo>
                  <a:pt x="1221" y="26"/>
                </a:lnTo>
                <a:lnTo>
                  <a:pt x="1231" y="12"/>
                </a:lnTo>
                <a:lnTo>
                  <a:pt x="1244" y="3"/>
                </a:lnTo>
                <a:lnTo>
                  <a:pt x="126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latin typeface="Arial"/>
              <a:ea typeface="+mn-ea"/>
              <a:cs typeface="+mn-cs"/>
            </a:endParaRPr>
          </a:p>
        </p:txBody>
      </p:sp>
      <p:pic>
        <p:nvPicPr>
          <p:cNvPr id="296" name="Picture 295" descr="A picture containing drawing&#10;&#10;Description automatically generated">
            <a:extLst>
              <a:ext uri="{FF2B5EF4-FFF2-40B4-BE49-F238E27FC236}">
                <a16:creationId xmlns:a16="http://schemas.microsoft.com/office/drawing/2014/main" id="{9F0F7134-9B5D-4CC7-8794-A5868F3AF0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5521" y="204917"/>
            <a:ext cx="1120718" cy="1321831"/>
          </a:xfrm>
          <a:prstGeom prst="rect">
            <a:avLst/>
          </a:prstGeom>
        </p:spPr>
      </p:pic>
      <p:pic>
        <p:nvPicPr>
          <p:cNvPr id="297" name="Picture 296" descr="A picture containing drawing&#10;&#10;Description automatically generated">
            <a:extLst>
              <a:ext uri="{FF2B5EF4-FFF2-40B4-BE49-F238E27FC236}">
                <a16:creationId xmlns:a16="http://schemas.microsoft.com/office/drawing/2014/main" id="{E5E1D250-7DBC-4C2F-AC17-36C87B63D0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pic>
        <p:nvPicPr>
          <p:cNvPr id="4" name="Picture 3"/>
          <p:cNvPicPr>
            <a:picLocks noChangeAspect="1"/>
          </p:cNvPicPr>
          <p:nvPr/>
        </p:nvPicPr>
        <p:blipFill>
          <a:blip r:embed="rId6"/>
          <a:stretch>
            <a:fillRect/>
          </a:stretch>
        </p:blipFill>
        <p:spPr>
          <a:xfrm>
            <a:off x="9141777" y="4576450"/>
            <a:ext cx="2261812" cy="1920406"/>
          </a:xfrm>
          <a:prstGeom prst="rect">
            <a:avLst/>
          </a:prstGeom>
        </p:spPr>
      </p:pic>
      <p:pic>
        <p:nvPicPr>
          <p:cNvPr id="298" name="Picture 297"/>
          <p:cNvPicPr>
            <a:picLocks noChangeAspect="1"/>
          </p:cNvPicPr>
          <p:nvPr/>
        </p:nvPicPr>
        <p:blipFill>
          <a:blip r:embed="rId7"/>
          <a:stretch>
            <a:fillRect/>
          </a:stretch>
        </p:blipFill>
        <p:spPr>
          <a:xfrm>
            <a:off x="10002814" y="4735204"/>
            <a:ext cx="597460" cy="566977"/>
          </a:xfrm>
          <a:prstGeom prst="rect">
            <a:avLst/>
          </a:prstGeom>
        </p:spPr>
      </p:pic>
      <p:sp>
        <p:nvSpPr>
          <p:cNvPr id="6" name="Rectangle 5"/>
          <p:cNvSpPr/>
          <p:nvPr/>
        </p:nvSpPr>
        <p:spPr>
          <a:xfrm>
            <a:off x="8833267" y="5503089"/>
            <a:ext cx="2936554" cy="723275"/>
          </a:xfrm>
          <a:prstGeom prst="rect">
            <a:avLst/>
          </a:prstGeom>
        </p:spPr>
        <p:txBody>
          <a:bodyPr wrap="square">
            <a:spAutoFit/>
          </a:bodyPr>
          <a:lstStyle/>
          <a:p>
            <a:pPr algn="ctr">
              <a:lnSpc>
                <a:spcPct val="90000"/>
              </a:lnSpc>
              <a:spcAft>
                <a:spcPts val="600"/>
              </a:spcAft>
            </a:pPr>
            <a:r>
              <a:rPr lang="en-US" sz="2000" b="1" dirty="0">
                <a:solidFill>
                  <a:schemeClr val="bg1"/>
                </a:solidFill>
                <a:latin typeface="Calibri" panose="020F0502020204030204" pitchFamily="34" charset="0"/>
                <a:cs typeface="Calibri" panose="020F0502020204030204" pitchFamily="34" charset="0"/>
              </a:rPr>
              <a:t>Job searching and </a:t>
            </a:r>
          </a:p>
          <a:p>
            <a:pPr algn="ctr">
              <a:lnSpc>
                <a:spcPct val="90000"/>
              </a:lnSpc>
              <a:spcAft>
                <a:spcPts val="600"/>
              </a:spcAft>
            </a:pPr>
            <a:r>
              <a:rPr lang="en-US" sz="2000" b="1" dirty="0">
                <a:solidFill>
                  <a:schemeClr val="bg1"/>
                </a:solidFill>
                <a:latin typeface="Calibri" panose="020F0502020204030204" pitchFamily="34" charset="0"/>
                <a:cs typeface="Calibri" panose="020F0502020204030204" pitchFamily="34" charset="0"/>
              </a:rPr>
              <a:t>Interviews</a:t>
            </a:r>
            <a:endParaRPr lang="en-GB" sz="2000" b="1" dirty="0">
              <a:solidFill>
                <a:schemeClr val="bg1"/>
              </a:solidFill>
              <a:latin typeface="Calibri" panose="020F0502020204030204" pitchFamily="34" charset="0"/>
              <a:cs typeface="Calibri" panose="020F0502020204030204" pitchFamily="34" charset="0"/>
            </a:endParaRPr>
          </a:p>
        </p:txBody>
      </p:sp>
      <p:pic>
        <p:nvPicPr>
          <p:cNvPr id="299" name="Picture 298"/>
          <p:cNvPicPr>
            <a:picLocks noChangeAspect="1"/>
          </p:cNvPicPr>
          <p:nvPr/>
        </p:nvPicPr>
        <p:blipFill>
          <a:blip r:embed="rId6"/>
          <a:stretch>
            <a:fillRect/>
          </a:stretch>
        </p:blipFill>
        <p:spPr>
          <a:xfrm>
            <a:off x="9238760" y="2572613"/>
            <a:ext cx="2261812" cy="1920406"/>
          </a:xfrm>
          <a:prstGeom prst="rect">
            <a:avLst/>
          </a:prstGeom>
        </p:spPr>
      </p:pic>
      <p:pic>
        <p:nvPicPr>
          <p:cNvPr id="300" name="Picture 299"/>
          <p:cNvPicPr>
            <a:picLocks noChangeAspect="1"/>
          </p:cNvPicPr>
          <p:nvPr/>
        </p:nvPicPr>
        <p:blipFill>
          <a:blip r:embed="rId8"/>
          <a:stretch>
            <a:fillRect/>
          </a:stretch>
        </p:blipFill>
        <p:spPr>
          <a:xfrm>
            <a:off x="10122756" y="2675530"/>
            <a:ext cx="493819" cy="615749"/>
          </a:xfrm>
          <a:prstGeom prst="rect">
            <a:avLst/>
          </a:prstGeom>
        </p:spPr>
      </p:pic>
      <p:sp>
        <p:nvSpPr>
          <p:cNvPr id="19" name="Rectangle 18"/>
          <p:cNvSpPr/>
          <p:nvPr/>
        </p:nvSpPr>
        <p:spPr>
          <a:xfrm>
            <a:off x="9074068" y="3320579"/>
            <a:ext cx="2638410" cy="707886"/>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CV and </a:t>
            </a:r>
          </a:p>
          <a:p>
            <a:pPr algn="ctr"/>
            <a:r>
              <a:rPr lang="en-GB" sz="2000" b="1" dirty="0">
                <a:solidFill>
                  <a:schemeClr val="bg1"/>
                </a:solidFill>
                <a:latin typeface="Calibri" panose="020F0502020204030204" pitchFamily="34" charset="0"/>
                <a:cs typeface="Calibri" panose="020F0502020204030204" pitchFamily="34" charset="0"/>
              </a:rPr>
              <a:t>applications</a:t>
            </a:r>
          </a:p>
        </p:txBody>
      </p:sp>
      <p:pic>
        <p:nvPicPr>
          <p:cNvPr id="301" name="Picture 300"/>
          <p:cNvPicPr/>
          <p:nvPr/>
        </p:nvPicPr>
        <p:blipFill>
          <a:blip r:embed="rId9"/>
          <a:stretch>
            <a:fillRect/>
          </a:stretch>
        </p:blipFill>
        <p:spPr>
          <a:xfrm>
            <a:off x="242202" y="100067"/>
            <a:ext cx="2145665" cy="677545"/>
          </a:xfrm>
          <a:prstGeom prst="rect">
            <a:avLst/>
          </a:prstGeom>
        </p:spPr>
      </p:pic>
    </p:spTree>
    <p:extLst>
      <p:ext uri="{BB962C8B-B14F-4D97-AF65-F5344CB8AC3E}">
        <p14:creationId xmlns:p14="http://schemas.microsoft.com/office/powerpoint/2010/main" val="37202164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57670" y="945587"/>
            <a:ext cx="6757346" cy="1332467"/>
          </a:xfrm>
        </p:spPr>
        <p:txBody>
          <a:bodyPr/>
          <a:lstStyle/>
          <a:p>
            <a:r>
              <a:rPr lang="en-GB" sz="4800" cap="none" dirty="0">
                <a:solidFill>
                  <a:schemeClr val="bg1"/>
                </a:solidFill>
                <a:latin typeface="Calibri" panose="020F0502020204030204" pitchFamily="34" charset="0"/>
                <a:cs typeface="Calibri" panose="020F0502020204030204" pitchFamily="34" charset="0"/>
              </a:rPr>
              <a:t>What can the National Careers Service help me with?</a:t>
            </a:r>
          </a:p>
        </p:txBody>
      </p:sp>
      <p:sp>
        <p:nvSpPr>
          <p:cNvPr id="6" name="Rectangle 5">
            <a:extLst>
              <a:ext uri="{FF2B5EF4-FFF2-40B4-BE49-F238E27FC236}">
                <a16:creationId xmlns:a16="http://schemas.microsoft.com/office/drawing/2014/main" id="{CDA90C98-657A-4CB9-9E22-2E0BA9777B0B}"/>
              </a:ext>
            </a:extLst>
          </p:cNvPr>
          <p:cNvSpPr/>
          <p:nvPr/>
        </p:nvSpPr>
        <p:spPr>
          <a:xfrm>
            <a:off x="7607413" y="454794"/>
            <a:ext cx="4774019" cy="738664"/>
          </a:xfrm>
          <a:prstGeom prst="rect">
            <a:avLst/>
          </a:prstGeom>
        </p:spPr>
        <p:txBody>
          <a:bodyPr wrap="square">
            <a:spAutoFit/>
          </a:bodyPr>
          <a:lstStyle/>
          <a:p>
            <a:pPr algn="ctr"/>
            <a:r>
              <a:rPr lang="en-GB" sz="2400" dirty="0">
                <a:solidFill>
                  <a:schemeClr val="bg1"/>
                </a:solidFill>
                <a:latin typeface="Proxima Nova Medium" panose="02000506030000020004" pitchFamily="50" charset="0"/>
              </a:rPr>
              <a:t> </a:t>
            </a:r>
          </a:p>
          <a:p>
            <a:endParaRPr lang="en-GB" dirty="0"/>
          </a:p>
        </p:txBody>
      </p:sp>
      <p:pic>
        <p:nvPicPr>
          <p:cNvPr id="60" name="Picture 59" descr="A picture containing drawing&#10;&#10;Description automatically generated">
            <a:extLst>
              <a:ext uri="{FF2B5EF4-FFF2-40B4-BE49-F238E27FC236}">
                <a16:creationId xmlns:a16="http://schemas.microsoft.com/office/drawing/2014/main" id="{7F72B387-1561-4EE2-945B-9C07EE404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2917" y="175329"/>
            <a:ext cx="1402318" cy="1653964"/>
          </a:xfrm>
          <a:prstGeom prst="rect">
            <a:avLst/>
          </a:prstGeom>
        </p:spPr>
      </p:pic>
      <p:sp>
        <p:nvSpPr>
          <p:cNvPr id="39" name="Hexagon 38">
            <a:extLst>
              <a:ext uri="{FF2B5EF4-FFF2-40B4-BE49-F238E27FC236}">
                <a16:creationId xmlns:a16="http://schemas.microsoft.com/office/drawing/2014/main" id="{D75612FA-EC43-4419-BDA8-CBBB64D1C094}"/>
              </a:ext>
            </a:extLst>
          </p:cNvPr>
          <p:cNvSpPr/>
          <p:nvPr/>
        </p:nvSpPr>
        <p:spPr>
          <a:xfrm>
            <a:off x="3873120" y="3564978"/>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40" name="Rectangle 39">
            <a:extLst>
              <a:ext uri="{FF2B5EF4-FFF2-40B4-BE49-F238E27FC236}">
                <a16:creationId xmlns:a16="http://schemas.microsoft.com/office/drawing/2014/main" id="{A50E9CF1-D6B4-4487-B2A0-7067AD010460}"/>
              </a:ext>
            </a:extLst>
          </p:cNvPr>
          <p:cNvSpPr/>
          <p:nvPr/>
        </p:nvSpPr>
        <p:spPr>
          <a:xfrm>
            <a:off x="4030395" y="4210809"/>
            <a:ext cx="1851140" cy="1323439"/>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Help to find work and job searching techniques </a:t>
            </a:r>
          </a:p>
        </p:txBody>
      </p:sp>
      <p:sp>
        <p:nvSpPr>
          <p:cNvPr id="41" name="Hexagon 40">
            <a:extLst>
              <a:ext uri="{FF2B5EF4-FFF2-40B4-BE49-F238E27FC236}">
                <a16:creationId xmlns:a16="http://schemas.microsoft.com/office/drawing/2014/main" id="{53446D4E-688F-428D-B443-4E4164B36EEC}"/>
              </a:ext>
            </a:extLst>
          </p:cNvPr>
          <p:cNvSpPr/>
          <p:nvPr/>
        </p:nvSpPr>
        <p:spPr>
          <a:xfrm>
            <a:off x="6044922" y="3833141"/>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42" name="Rectangle 41">
            <a:extLst>
              <a:ext uri="{FF2B5EF4-FFF2-40B4-BE49-F238E27FC236}">
                <a16:creationId xmlns:a16="http://schemas.microsoft.com/office/drawing/2014/main" id="{4C0DD6DD-F13A-424F-A512-DA1E5E4FAE8E}"/>
              </a:ext>
            </a:extLst>
          </p:cNvPr>
          <p:cNvSpPr/>
          <p:nvPr/>
        </p:nvSpPr>
        <p:spPr>
          <a:xfrm>
            <a:off x="6275426" y="4466502"/>
            <a:ext cx="1839997" cy="1015663"/>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Developing self-confidence and motivation </a:t>
            </a:r>
          </a:p>
        </p:txBody>
      </p:sp>
      <p:sp>
        <p:nvSpPr>
          <p:cNvPr id="43" name="Hexagon 42">
            <a:extLst>
              <a:ext uri="{FF2B5EF4-FFF2-40B4-BE49-F238E27FC236}">
                <a16:creationId xmlns:a16="http://schemas.microsoft.com/office/drawing/2014/main" id="{7F26D14A-88BB-4AC3-B1F4-DA1B2ADA4AED}"/>
              </a:ext>
            </a:extLst>
          </p:cNvPr>
          <p:cNvSpPr/>
          <p:nvPr/>
        </p:nvSpPr>
        <p:spPr>
          <a:xfrm>
            <a:off x="2036920" y="4661139"/>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46" name="Rectangle 45">
            <a:extLst>
              <a:ext uri="{FF2B5EF4-FFF2-40B4-BE49-F238E27FC236}">
                <a16:creationId xmlns:a16="http://schemas.microsoft.com/office/drawing/2014/main" id="{CC46BA12-B141-40DA-A910-6D9F72B59171}"/>
              </a:ext>
            </a:extLst>
          </p:cNvPr>
          <p:cNvSpPr/>
          <p:nvPr/>
        </p:nvSpPr>
        <p:spPr>
          <a:xfrm>
            <a:off x="2248489" y="5631177"/>
            <a:ext cx="1629522" cy="707886"/>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Interview skills</a:t>
            </a:r>
          </a:p>
        </p:txBody>
      </p:sp>
      <p:sp>
        <p:nvSpPr>
          <p:cNvPr id="47" name="Hexagon 46">
            <a:extLst>
              <a:ext uri="{FF2B5EF4-FFF2-40B4-BE49-F238E27FC236}">
                <a16:creationId xmlns:a16="http://schemas.microsoft.com/office/drawing/2014/main" id="{2D4199B8-974E-4604-AAEC-E74FBB8F3FEE}"/>
              </a:ext>
            </a:extLst>
          </p:cNvPr>
          <p:cNvSpPr/>
          <p:nvPr/>
        </p:nvSpPr>
        <p:spPr>
          <a:xfrm>
            <a:off x="7923018" y="4709375"/>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48" name="Rectangle 47">
            <a:extLst>
              <a:ext uri="{FF2B5EF4-FFF2-40B4-BE49-F238E27FC236}">
                <a16:creationId xmlns:a16="http://schemas.microsoft.com/office/drawing/2014/main" id="{0C3C2641-8793-4EB3-B7F9-D7FF643A7976}"/>
              </a:ext>
            </a:extLst>
          </p:cNvPr>
          <p:cNvSpPr/>
          <p:nvPr/>
        </p:nvSpPr>
        <p:spPr>
          <a:xfrm>
            <a:off x="8137517" y="5364236"/>
            <a:ext cx="1938422" cy="1323439"/>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Understanding your skills and where to improve</a:t>
            </a:r>
          </a:p>
        </p:txBody>
      </p:sp>
      <p:sp>
        <p:nvSpPr>
          <p:cNvPr id="49" name="Hexagon 48">
            <a:extLst>
              <a:ext uri="{FF2B5EF4-FFF2-40B4-BE49-F238E27FC236}">
                <a16:creationId xmlns:a16="http://schemas.microsoft.com/office/drawing/2014/main" id="{C577E5F4-7844-485D-918D-3FF8162D0185}"/>
              </a:ext>
            </a:extLst>
          </p:cNvPr>
          <p:cNvSpPr/>
          <p:nvPr/>
        </p:nvSpPr>
        <p:spPr>
          <a:xfrm>
            <a:off x="120430" y="3703496"/>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50" name="Rectangle 49">
            <a:extLst>
              <a:ext uri="{FF2B5EF4-FFF2-40B4-BE49-F238E27FC236}">
                <a16:creationId xmlns:a16="http://schemas.microsoft.com/office/drawing/2014/main" id="{11CBB7B1-36C0-46CC-AB62-6A0628F1DA45}"/>
              </a:ext>
            </a:extLst>
          </p:cNvPr>
          <p:cNvSpPr/>
          <p:nvPr/>
        </p:nvSpPr>
        <p:spPr>
          <a:xfrm>
            <a:off x="444425" y="4625298"/>
            <a:ext cx="1629522" cy="707886"/>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CV review &amp; development</a:t>
            </a:r>
          </a:p>
        </p:txBody>
      </p:sp>
      <p:sp>
        <p:nvSpPr>
          <p:cNvPr id="51" name="Hexagon 50">
            <a:extLst>
              <a:ext uri="{FF2B5EF4-FFF2-40B4-BE49-F238E27FC236}">
                <a16:creationId xmlns:a16="http://schemas.microsoft.com/office/drawing/2014/main" id="{4D58DA20-0F50-466A-927C-9E66D5BC52FD}"/>
              </a:ext>
            </a:extLst>
          </p:cNvPr>
          <p:cNvSpPr/>
          <p:nvPr/>
        </p:nvSpPr>
        <p:spPr>
          <a:xfrm>
            <a:off x="9937467" y="3841400"/>
            <a:ext cx="2262417" cy="193342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52" name="Rectangle 51">
            <a:extLst>
              <a:ext uri="{FF2B5EF4-FFF2-40B4-BE49-F238E27FC236}">
                <a16:creationId xmlns:a16="http://schemas.microsoft.com/office/drawing/2014/main" id="{6C1B5E84-4ACB-407A-B54A-908747A637FE}"/>
              </a:ext>
            </a:extLst>
          </p:cNvPr>
          <p:cNvSpPr/>
          <p:nvPr/>
        </p:nvSpPr>
        <p:spPr>
          <a:xfrm>
            <a:off x="10169445" y="4661139"/>
            <a:ext cx="1761575" cy="1015663"/>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Signposting to other organisations </a:t>
            </a:r>
          </a:p>
        </p:txBody>
      </p:sp>
      <p:grpSp>
        <p:nvGrpSpPr>
          <p:cNvPr id="53" name="Group 98">
            <a:extLst>
              <a:ext uri="{FF2B5EF4-FFF2-40B4-BE49-F238E27FC236}">
                <a16:creationId xmlns:a16="http://schemas.microsoft.com/office/drawing/2014/main" id="{FA45CABB-3F53-4A5E-8B28-EEDE13E43E33}"/>
              </a:ext>
            </a:extLst>
          </p:cNvPr>
          <p:cNvGrpSpPr>
            <a:grpSpLocks noChangeAspect="1"/>
          </p:cNvGrpSpPr>
          <p:nvPr/>
        </p:nvGrpSpPr>
        <p:grpSpPr bwMode="auto">
          <a:xfrm>
            <a:off x="2784928" y="4961251"/>
            <a:ext cx="674526" cy="590210"/>
            <a:chOff x="5507" y="394"/>
            <a:chExt cx="464" cy="406"/>
          </a:xfrm>
          <a:solidFill>
            <a:schemeClr val="bg1"/>
          </a:solidFill>
        </p:grpSpPr>
        <p:sp>
          <p:nvSpPr>
            <p:cNvPr id="54" name="Freeform 100">
              <a:extLst>
                <a:ext uri="{FF2B5EF4-FFF2-40B4-BE49-F238E27FC236}">
                  <a16:creationId xmlns:a16="http://schemas.microsoft.com/office/drawing/2014/main" id="{446499EC-54C0-4593-9DE4-66AB711AED17}"/>
                </a:ext>
              </a:extLst>
            </p:cNvPr>
            <p:cNvSpPr>
              <a:spLocks/>
            </p:cNvSpPr>
            <p:nvPr/>
          </p:nvSpPr>
          <p:spPr bwMode="auto">
            <a:xfrm>
              <a:off x="5507" y="394"/>
              <a:ext cx="311" cy="335"/>
            </a:xfrm>
            <a:custGeom>
              <a:avLst/>
              <a:gdLst>
                <a:gd name="T0" fmla="*/ 857 w 1559"/>
                <a:gd name="T1" fmla="*/ 3 h 1675"/>
                <a:gd name="T2" fmla="*/ 983 w 1559"/>
                <a:gd name="T3" fmla="*/ 50 h 1675"/>
                <a:gd name="T4" fmla="*/ 1076 w 1559"/>
                <a:gd name="T5" fmla="*/ 143 h 1675"/>
                <a:gd name="T6" fmla="*/ 1123 w 1559"/>
                <a:gd name="T7" fmla="*/ 269 h 1675"/>
                <a:gd name="T8" fmla="*/ 1125 w 1559"/>
                <a:gd name="T9" fmla="*/ 649 h 1675"/>
                <a:gd name="T10" fmla="*/ 1088 w 1559"/>
                <a:gd name="T11" fmla="*/ 731 h 1675"/>
                <a:gd name="T12" fmla="*/ 1088 w 1559"/>
                <a:gd name="T13" fmla="*/ 1016 h 1675"/>
                <a:gd name="T14" fmla="*/ 1179 w 1559"/>
                <a:gd name="T15" fmla="*/ 1066 h 1675"/>
                <a:gd name="T16" fmla="*/ 1303 w 1559"/>
                <a:gd name="T17" fmla="*/ 1142 h 1675"/>
                <a:gd name="T18" fmla="*/ 1443 w 1559"/>
                <a:gd name="T19" fmla="*/ 1241 h 1675"/>
                <a:gd name="T20" fmla="*/ 1533 w 1559"/>
                <a:gd name="T21" fmla="*/ 1330 h 1675"/>
                <a:gd name="T22" fmla="*/ 1559 w 1559"/>
                <a:gd name="T23" fmla="*/ 1425 h 1675"/>
                <a:gd name="T24" fmla="*/ 1546 w 1559"/>
                <a:gd name="T25" fmla="*/ 1663 h 1675"/>
                <a:gd name="T26" fmla="*/ 1499 w 1559"/>
                <a:gd name="T27" fmla="*/ 1673 h 1675"/>
                <a:gd name="T28" fmla="*/ 1473 w 1559"/>
                <a:gd name="T29" fmla="*/ 1633 h 1675"/>
                <a:gd name="T30" fmla="*/ 1463 w 1559"/>
                <a:gd name="T31" fmla="*/ 1380 h 1675"/>
                <a:gd name="T32" fmla="*/ 1393 w 1559"/>
                <a:gd name="T33" fmla="*/ 1311 h 1675"/>
                <a:gd name="T34" fmla="*/ 1266 w 1559"/>
                <a:gd name="T35" fmla="*/ 1221 h 1675"/>
                <a:gd name="T36" fmla="*/ 1151 w 1559"/>
                <a:gd name="T37" fmla="*/ 1149 h 1675"/>
                <a:gd name="T38" fmla="*/ 1063 w 1559"/>
                <a:gd name="T39" fmla="*/ 1100 h 1675"/>
                <a:gd name="T40" fmla="*/ 1013 w 1559"/>
                <a:gd name="T41" fmla="*/ 1074 h 1675"/>
                <a:gd name="T42" fmla="*/ 983 w 1559"/>
                <a:gd name="T43" fmla="*/ 1039 h 1675"/>
                <a:gd name="T44" fmla="*/ 983 w 1559"/>
                <a:gd name="T45" fmla="*/ 718 h 1675"/>
                <a:gd name="T46" fmla="*/ 1017 w 1559"/>
                <a:gd name="T47" fmla="*/ 682 h 1675"/>
                <a:gd name="T48" fmla="*/ 1042 w 1559"/>
                <a:gd name="T49" fmla="*/ 619 h 1675"/>
                <a:gd name="T50" fmla="*/ 1028 w 1559"/>
                <a:gd name="T51" fmla="*/ 235 h 1675"/>
                <a:gd name="T52" fmla="*/ 960 w 1559"/>
                <a:gd name="T53" fmla="*/ 140 h 1675"/>
                <a:gd name="T54" fmla="*/ 854 w 1559"/>
                <a:gd name="T55" fmla="*/ 89 h 1675"/>
                <a:gd name="T56" fmla="*/ 706 w 1559"/>
                <a:gd name="T57" fmla="*/ 89 h 1675"/>
                <a:gd name="T58" fmla="*/ 599 w 1559"/>
                <a:gd name="T59" fmla="*/ 140 h 1675"/>
                <a:gd name="T60" fmla="*/ 532 w 1559"/>
                <a:gd name="T61" fmla="*/ 235 h 1675"/>
                <a:gd name="T62" fmla="*/ 518 w 1559"/>
                <a:gd name="T63" fmla="*/ 619 h 1675"/>
                <a:gd name="T64" fmla="*/ 542 w 1559"/>
                <a:gd name="T65" fmla="*/ 682 h 1675"/>
                <a:gd name="T66" fmla="*/ 576 w 1559"/>
                <a:gd name="T67" fmla="*/ 718 h 1675"/>
                <a:gd name="T68" fmla="*/ 576 w 1559"/>
                <a:gd name="T69" fmla="*/ 1039 h 1675"/>
                <a:gd name="T70" fmla="*/ 547 w 1559"/>
                <a:gd name="T71" fmla="*/ 1074 h 1675"/>
                <a:gd name="T72" fmla="*/ 496 w 1559"/>
                <a:gd name="T73" fmla="*/ 1100 h 1675"/>
                <a:gd name="T74" fmla="*/ 408 w 1559"/>
                <a:gd name="T75" fmla="*/ 1149 h 1675"/>
                <a:gd name="T76" fmla="*/ 294 w 1559"/>
                <a:gd name="T77" fmla="*/ 1221 h 1675"/>
                <a:gd name="T78" fmla="*/ 167 w 1559"/>
                <a:gd name="T79" fmla="*/ 1311 h 1675"/>
                <a:gd name="T80" fmla="*/ 97 w 1559"/>
                <a:gd name="T81" fmla="*/ 1382 h 1675"/>
                <a:gd name="T82" fmla="*/ 87 w 1559"/>
                <a:gd name="T83" fmla="*/ 1633 h 1675"/>
                <a:gd name="T84" fmla="*/ 61 w 1559"/>
                <a:gd name="T85" fmla="*/ 1673 h 1675"/>
                <a:gd name="T86" fmla="*/ 13 w 1559"/>
                <a:gd name="T87" fmla="*/ 1663 h 1675"/>
                <a:gd name="T88" fmla="*/ 0 w 1559"/>
                <a:gd name="T89" fmla="*/ 1425 h 1675"/>
                <a:gd name="T90" fmla="*/ 25 w 1559"/>
                <a:gd name="T91" fmla="*/ 1330 h 1675"/>
                <a:gd name="T92" fmla="*/ 116 w 1559"/>
                <a:gd name="T93" fmla="*/ 1241 h 1675"/>
                <a:gd name="T94" fmla="*/ 256 w 1559"/>
                <a:gd name="T95" fmla="*/ 1142 h 1675"/>
                <a:gd name="T96" fmla="*/ 380 w 1559"/>
                <a:gd name="T97" fmla="*/ 1066 h 1675"/>
                <a:gd name="T98" fmla="*/ 470 w 1559"/>
                <a:gd name="T99" fmla="*/ 1016 h 1675"/>
                <a:gd name="T100" fmla="*/ 470 w 1559"/>
                <a:gd name="T101" fmla="*/ 731 h 1675"/>
                <a:gd name="T102" fmla="*/ 433 w 1559"/>
                <a:gd name="T103" fmla="*/ 649 h 1675"/>
                <a:gd name="T104" fmla="*/ 434 w 1559"/>
                <a:gd name="T105" fmla="*/ 269 h 1675"/>
                <a:gd name="T106" fmla="*/ 481 w 1559"/>
                <a:gd name="T107" fmla="*/ 143 h 1675"/>
                <a:gd name="T108" fmla="*/ 574 w 1559"/>
                <a:gd name="T109" fmla="*/ 50 h 1675"/>
                <a:gd name="T110" fmla="*/ 699 w 1559"/>
                <a:gd name="T111" fmla="*/ 3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9" h="1675">
                  <a:moveTo>
                    <a:pt x="746" y="0"/>
                  </a:moveTo>
                  <a:lnTo>
                    <a:pt x="811" y="0"/>
                  </a:lnTo>
                  <a:lnTo>
                    <a:pt x="857" y="3"/>
                  </a:lnTo>
                  <a:lnTo>
                    <a:pt x="902" y="13"/>
                  </a:lnTo>
                  <a:lnTo>
                    <a:pt x="944" y="30"/>
                  </a:lnTo>
                  <a:lnTo>
                    <a:pt x="983" y="50"/>
                  </a:lnTo>
                  <a:lnTo>
                    <a:pt x="1018" y="77"/>
                  </a:lnTo>
                  <a:lnTo>
                    <a:pt x="1050" y="108"/>
                  </a:lnTo>
                  <a:lnTo>
                    <a:pt x="1076" y="143"/>
                  </a:lnTo>
                  <a:lnTo>
                    <a:pt x="1097" y="182"/>
                  </a:lnTo>
                  <a:lnTo>
                    <a:pt x="1114" y="224"/>
                  </a:lnTo>
                  <a:lnTo>
                    <a:pt x="1123" y="269"/>
                  </a:lnTo>
                  <a:lnTo>
                    <a:pt x="1127" y="315"/>
                  </a:lnTo>
                  <a:lnTo>
                    <a:pt x="1127" y="619"/>
                  </a:lnTo>
                  <a:lnTo>
                    <a:pt x="1125" y="649"/>
                  </a:lnTo>
                  <a:lnTo>
                    <a:pt x="1116" y="678"/>
                  </a:lnTo>
                  <a:lnTo>
                    <a:pt x="1104" y="706"/>
                  </a:lnTo>
                  <a:lnTo>
                    <a:pt x="1088" y="731"/>
                  </a:lnTo>
                  <a:lnTo>
                    <a:pt x="1068" y="753"/>
                  </a:lnTo>
                  <a:lnTo>
                    <a:pt x="1068" y="1006"/>
                  </a:lnTo>
                  <a:lnTo>
                    <a:pt x="1088" y="1016"/>
                  </a:lnTo>
                  <a:lnTo>
                    <a:pt x="1114" y="1030"/>
                  </a:lnTo>
                  <a:lnTo>
                    <a:pt x="1145" y="1047"/>
                  </a:lnTo>
                  <a:lnTo>
                    <a:pt x="1179" y="1066"/>
                  </a:lnTo>
                  <a:lnTo>
                    <a:pt x="1218" y="1089"/>
                  </a:lnTo>
                  <a:lnTo>
                    <a:pt x="1259" y="1114"/>
                  </a:lnTo>
                  <a:lnTo>
                    <a:pt x="1303" y="1142"/>
                  </a:lnTo>
                  <a:lnTo>
                    <a:pt x="1348" y="1172"/>
                  </a:lnTo>
                  <a:lnTo>
                    <a:pt x="1395" y="1206"/>
                  </a:lnTo>
                  <a:lnTo>
                    <a:pt x="1443" y="1241"/>
                  </a:lnTo>
                  <a:lnTo>
                    <a:pt x="1490" y="1279"/>
                  </a:lnTo>
                  <a:lnTo>
                    <a:pt x="1514" y="1303"/>
                  </a:lnTo>
                  <a:lnTo>
                    <a:pt x="1533" y="1330"/>
                  </a:lnTo>
                  <a:lnTo>
                    <a:pt x="1548" y="1360"/>
                  </a:lnTo>
                  <a:lnTo>
                    <a:pt x="1556" y="1391"/>
                  </a:lnTo>
                  <a:lnTo>
                    <a:pt x="1559" y="1425"/>
                  </a:lnTo>
                  <a:lnTo>
                    <a:pt x="1559" y="1633"/>
                  </a:lnTo>
                  <a:lnTo>
                    <a:pt x="1555" y="1650"/>
                  </a:lnTo>
                  <a:lnTo>
                    <a:pt x="1546" y="1663"/>
                  </a:lnTo>
                  <a:lnTo>
                    <a:pt x="1532" y="1673"/>
                  </a:lnTo>
                  <a:lnTo>
                    <a:pt x="1516" y="1675"/>
                  </a:lnTo>
                  <a:lnTo>
                    <a:pt x="1499" y="1673"/>
                  </a:lnTo>
                  <a:lnTo>
                    <a:pt x="1485" y="1663"/>
                  </a:lnTo>
                  <a:lnTo>
                    <a:pt x="1476" y="1650"/>
                  </a:lnTo>
                  <a:lnTo>
                    <a:pt x="1473" y="1633"/>
                  </a:lnTo>
                  <a:lnTo>
                    <a:pt x="1473" y="1425"/>
                  </a:lnTo>
                  <a:lnTo>
                    <a:pt x="1470" y="1402"/>
                  </a:lnTo>
                  <a:lnTo>
                    <a:pt x="1463" y="1380"/>
                  </a:lnTo>
                  <a:lnTo>
                    <a:pt x="1451" y="1361"/>
                  </a:lnTo>
                  <a:lnTo>
                    <a:pt x="1435" y="1345"/>
                  </a:lnTo>
                  <a:lnTo>
                    <a:pt x="1393" y="1311"/>
                  </a:lnTo>
                  <a:lnTo>
                    <a:pt x="1349" y="1279"/>
                  </a:lnTo>
                  <a:lnTo>
                    <a:pt x="1307" y="1249"/>
                  </a:lnTo>
                  <a:lnTo>
                    <a:pt x="1266" y="1221"/>
                  </a:lnTo>
                  <a:lnTo>
                    <a:pt x="1226" y="1194"/>
                  </a:lnTo>
                  <a:lnTo>
                    <a:pt x="1187" y="1171"/>
                  </a:lnTo>
                  <a:lnTo>
                    <a:pt x="1151" y="1149"/>
                  </a:lnTo>
                  <a:lnTo>
                    <a:pt x="1118" y="1130"/>
                  </a:lnTo>
                  <a:lnTo>
                    <a:pt x="1089" y="1114"/>
                  </a:lnTo>
                  <a:lnTo>
                    <a:pt x="1063" y="1100"/>
                  </a:lnTo>
                  <a:lnTo>
                    <a:pt x="1041" y="1089"/>
                  </a:lnTo>
                  <a:lnTo>
                    <a:pt x="1024" y="1081"/>
                  </a:lnTo>
                  <a:lnTo>
                    <a:pt x="1013" y="1074"/>
                  </a:lnTo>
                  <a:lnTo>
                    <a:pt x="1000" y="1066"/>
                  </a:lnTo>
                  <a:lnTo>
                    <a:pt x="989" y="1054"/>
                  </a:lnTo>
                  <a:lnTo>
                    <a:pt x="983" y="1039"/>
                  </a:lnTo>
                  <a:lnTo>
                    <a:pt x="981" y="1024"/>
                  </a:lnTo>
                  <a:lnTo>
                    <a:pt x="981" y="731"/>
                  </a:lnTo>
                  <a:lnTo>
                    <a:pt x="983" y="718"/>
                  </a:lnTo>
                  <a:lnTo>
                    <a:pt x="990" y="706"/>
                  </a:lnTo>
                  <a:lnTo>
                    <a:pt x="1000" y="696"/>
                  </a:lnTo>
                  <a:lnTo>
                    <a:pt x="1017" y="682"/>
                  </a:lnTo>
                  <a:lnTo>
                    <a:pt x="1030" y="662"/>
                  </a:lnTo>
                  <a:lnTo>
                    <a:pt x="1039" y="642"/>
                  </a:lnTo>
                  <a:lnTo>
                    <a:pt x="1042" y="619"/>
                  </a:lnTo>
                  <a:lnTo>
                    <a:pt x="1042" y="315"/>
                  </a:lnTo>
                  <a:lnTo>
                    <a:pt x="1037" y="274"/>
                  </a:lnTo>
                  <a:lnTo>
                    <a:pt x="1028" y="235"/>
                  </a:lnTo>
                  <a:lnTo>
                    <a:pt x="1011" y="200"/>
                  </a:lnTo>
                  <a:lnTo>
                    <a:pt x="988" y="168"/>
                  </a:lnTo>
                  <a:lnTo>
                    <a:pt x="960" y="140"/>
                  </a:lnTo>
                  <a:lnTo>
                    <a:pt x="927" y="117"/>
                  </a:lnTo>
                  <a:lnTo>
                    <a:pt x="892" y="100"/>
                  </a:lnTo>
                  <a:lnTo>
                    <a:pt x="854" y="89"/>
                  </a:lnTo>
                  <a:lnTo>
                    <a:pt x="813" y="85"/>
                  </a:lnTo>
                  <a:lnTo>
                    <a:pt x="747" y="85"/>
                  </a:lnTo>
                  <a:lnTo>
                    <a:pt x="706" y="89"/>
                  </a:lnTo>
                  <a:lnTo>
                    <a:pt x="667" y="100"/>
                  </a:lnTo>
                  <a:lnTo>
                    <a:pt x="631" y="117"/>
                  </a:lnTo>
                  <a:lnTo>
                    <a:pt x="599" y="140"/>
                  </a:lnTo>
                  <a:lnTo>
                    <a:pt x="572" y="168"/>
                  </a:lnTo>
                  <a:lnTo>
                    <a:pt x="549" y="200"/>
                  </a:lnTo>
                  <a:lnTo>
                    <a:pt x="532" y="235"/>
                  </a:lnTo>
                  <a:lnTo>
                    <a:pt x="521" y="274"/>
                  </a:lnTo>
                  <a:lnTo>
                    <a:pt x="518" y="315"/>
                  </a:lnTo>
                  <a:lnTo>
                    <a:pt x="518" y="619"/>
                  </a:lnTo>
                  <a:lnTo>
                    <a:pt x="520" y="642"/>
                  </a:lnTo>
                  <a:lnTo>
                    <a:pt x="528" y="662"/>
                  </a:lnTo>
                  <a:lnTo>
                    <a:pt x="542" y="682"/>
                  </a:lnTo>
                  <a:lnTo>
                    <a:pt x="559" y="696"/>
                  </a:lnTo>
                  <a:lnTo>
                    <a:pt x="570" y="706"/>
                  </a:lnTo>
                  <a:lnTo>
                    <a:pt x="576" y="718"/>
                  </a:lnTo>
                  <a:lnTo>
                    <a:pt x="578" y="731"/>
                  </a:lnTo>
                  <a:lnTo>
                    <a:pt x="578" y="1024"/>
                  </a:lnTo>
                  <a:lnTo>
                    <a:pt x="576" y="1039"/>
                  </a:lnTo>
                  <a:lnTo>
                    <a:pt x="570" y="1054"/>
                  </a:lnTo>
                  <a:lnTo>
                    <a:pt x="560" y="1066"/>
                  </a:lnTo>
                  <a:lnTo>
                    <a:pt x="547" y="1074"/>
                  </a:lnTo>
                  <a:lnTo>
                    <a:pt x="534" y="1081"/>
                  </a:lnTo>
                  <a:lnTo>
                    <a:pt x="518" y="1089"/>
                  </a:lnTo>
                  <a:lnTo>
                    <a:pt x="496" y="1100"/>
                  </a:lnTo>
                  <a:lnTo>
                    <a:pt x="470" y="1114"/>
                  </a:lnTo>
                  <a:lnTo>
                    <a:pt x="440" y="1130"/>
                  </a:lnTo>
                  <a:lnTo>
                    <a:pt x="408" y="1149"/>
                  </a:lnTo>
                  <a:lnTo>
                    <a:pt x="371" y="1171"/>
                  </a:lnTo>
                  <a:lnTo>
                    <a:pt x="334" y="1195"/>
                  </a:lnTo>
                  <a:lnTo>
                    <a:pt x="294" y="1221"/>
                  </a:lnTo>
                  <a:lnTo>
                    <a:pt x="252" y="1249"/>
                  </a:lnTo>
                  <a:lnTo>
                    <a:pt x="209" y="1279"/>
                  </a:lnTo>
                  <a:lnTo>
                    <a:pt x="167" y="1311"/>
                  </a:lnTo>
                  <a:lnTo>
                    <a:pt x="125" y="1345"/>
                  </a:lnTo>
                  <a:lnTo>
                    <a:pt x="108" y="1362"/>
                  </a:lnTo>
                  <a:lnTo>
                    <a:pt x="97" y="1382"/>
                  </a:lnTo>
                  <a:lnTo>
                    <a:pt x="90" y="1402"/>
                  </a:lnTo>
                  <a:lnTo>
                    <a:pt x="87" y="1425"/>
                  </a:lnTo>
                  <a:lnTo>
                    <a:pt x="87" y="1633"/>
                  </a:lnTo>
                  <a:lnTo>
                    <a:pt x="83" y="1650"/>
                  </a:lnTo>
                  <a:lnTo>
                    <a:pt x="74" y="1663"/>
                  </a:lnTo>
                  <a:lnTo>
                    <a:pt x="61" y="1673"/>
                  </a:lnTo>
                  <a:lnTo>
                    <a:pt x="44" y="1675"/>
                  </a:lnTo>
                  <a:lnTo>
                    <a:pt x="27" y="1673"/>
                  </a:lnTo>
                  <a:lnTo>
                    <a:pt x="13" y="1663"/>
                  </a:lnTo>
                  <a:lnTo>
                    <a:pt x="4" y="1650"/>
                  </a:lnTo>
                  <a:lnTo>
                    <a:pt x="0" y="1633"/>
                  </a:lnTo>
                  <a:lnTo>
                    <a:pt x="0" y="1425"/>
                  </a:lnTo>
                  <a:lnTo>
                    <a:pt x="4" y="1391"/>
                  </a:lnTo>
                  <a:lnTo>
                    <a:pt x="12" y="1360"/>
                  </a:lnTo>
                  <a:lnTo>
                    <a:pt x="25" y="1330"/>
                  </a:lnTo>
                  <a:lnTo>
                    <a:pt x="45" y="1303"/>
                  </a:lnTo>
                  <a:lnTo>
                    <a:pt x="69" y="1279"/>
                  </a:lnTo>
                  <a:lnTo>
                    <a:pt x="116" y="1241"/>
                  </a:lnTo>
                  <a:lnTo>
                    <a:pt x="163" y="1206"/>
                  </a:lnTo>
                  <a:lnTo>
                    <a:pt x="210" y="1172"/>
                  </a:lnTo>
                  <a:lnTo>
                    <a:pt x="256" y="1142"/>
                  </a:lnTo>
                  <a:lnTo>
                    <a:pt x="300" y="1114"/>
                  </a:lnTo>
                  <a:lnTo>
                    <a:pt x="341" y="1089"/>
                  </a:lnTo>
                  <a:lnTo>
                    <a:pt x="380" y="1066"/>
                  </a:lnTo>
                  <a:lnTo>
                    <a:pt x="415" y="1047"/>
                  </a:lnTo>
                  <a:lnTo>
                    <a:pt x="445" y="1030"/>
                  </a:lnTo>
                  <a:lnTo>
                    <a:pt x="470" y="1016"/>
                  </a:lnTo>
                  <a:lnTo>
                    <a:pt x="491" y="1006"/>
                  </a:lnTo>
                  <a:lnTo>
                    <a:pt x="491" y="753"/>
                  </a:lnTo>
                  <a:lnTo>
                    <a:pt x="470" y="731"/>
                  </a:lnTo>
                  <a:lnTo>
                    <a:pt x="453" y="706"/>
                  </a:lnTo>
                  <a:lnTo>
                    <a:pt x="441" y="678"/>
                  </a:lnTo>
                  <a:lnTo>
                    <a:pt x="433" y="649"/>
                  </a:lnTo>
                  <a:lnTo>
                    <a:pt x="431" y="619"/>
                  </a:lnTo>
                  <a:lnTo>
                    <a:pt x="431" y="315"/>
                  </a:lnTo>
                  <a:lnTo>
                    <a:pt x="434" y="269"/>
                  </a:lnTo>
                  <a:lnTo>
                    <a:pt x="444" y="224"/>
                  </a:lnTo>
                  <a:lnTo>
                    <a:pt x="460" y="182"/>
                  </a:lnTo>
                  <a:lnTo>
                    <a:pt x="481" y="143"/>
                  </a:lnTo>
                  <a:lnTo>
                    <a:pt x="508" y="108"/>
                  </a:lnTo>
                  <a:lnTo>
                    <a:pt x="539" y="77"/>
                  </a:lnTo>
                  <a:lnTo>
                    <a:pt x="574" y="50"/>
                  </a:lnTo>
                  <a:lnTo>
                    <a:pt x="613" y="30"/>
                  </a:lnTo>
                  <a:lnTo>
                    <a:pt x="655" y="13"/>
                  </a:lnTo>
                  <a:lnTo>
                    <a:pt x="699" y="3"/>
                  </a:lnTo>
                  <a:lnTo>
                    <a:pt x="7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55" name="Freeform 101">
              <a:extLst>
                <a:ext uri="{FF2B5EF4-FFF2-40B4-BE49-F238E27FC236}">
                  <a16:creationId xmlns:a16="http://schemas.microsoft.com/office/drawing/2014/main" id="{847DD8EF-304D-4B1E-B6CF-F3FFC9E69D7B}"/>
                </a:ext>
              </a:extLst>
            </p:cNvPr>
            <p:cNvSpPr>
              <a:spLocks noEditPoints="1"/>
            </p:cNvSpPr>
            <p:nvPr/>
          </p:nvSpPr>
          <p:spPr bwMode="auto">
            <a:xfrm>
              <a:off x="5634" y="607"/>
              <a:ext cx="57" cy="193"/>
            </a:xfrm>
            <a:custGeom>
              <a:avLst/>
              <a:gdLst>
                <a:gd name="T0" fmla="*/ 116 w 286"/>
                <a:gd name="T1" fmla="*/ 182 h 963"/>
                <a:gd name="T2" fmla="*/ 88 w 286"/>
                <a:gd name="T3" fmla="*/ 815 h 963"/>
                <a:gd name="T4" fmla="*/ 140 w 286"/>
                <a:gd name="T5" fmla="*/ 862 h 963"/>
                <a:gd name="T6" fmla="*/ 193 w 286"/>
                <a:gd name="T7" fmla="*/ 814 h 963"/>
                <a:gd name="T8" fmla="*/ 165 w 286"/>
                <a:gd name="T9" fmla="*/ 184 h 963"/>
                <a:gd name="T10" fmla="*/ 144 w 286"/>
                <a:gd name="T11" fmla="*/ 186 h 963"/>
                <a:gd name="T12" fmla="*/ 116 w 286"/>
                <a:gd name="T13" fmla="*/ 182 h 963"/>
                <a:gd name="T14" fmla="*/ 43 w 286"/>
                <a:gd name="T15" fmla="*/ 0 h 963"/>
                <a:gd name="T16" fmla="*/ 59 w 286"/>
                <a:gd name="T17" fmla="*/ 2 h 963"/>
                <a:gd name="T18" fmla="*/ 74 w 286"/>
                <a:gd name="T19" fmla="*/ 12 h 963"/>
                <a:gd name="T20" fmla="*/ 82 w 286"/>
                <a:gd name="T21" fmla="*/ 25 h 963"/>
                <a:gd name="T22" fmla="*/ 86 w 286"/>
                <a:gd name="T23" fmla="*/ 42 h 963"/>
                <a:gd name="T24" fmla="*/ 89 w 286"/>
                <a:gd name="T25" fmla="*/ 60 h 963"/>
                <a:gd name="T26" fmla="*/ 97 w 286"/>
                <a:gd name="T27" fmla="*/ 76 h 963"/>
                <a:gd name="T28" fmla="*/ 110 w 286"/>
                <a:gd name="T29" fmla="*/ 89 h 963"/>
                <a:gd name="T30" fmla="*/ 126 w 286"/>
                <a:gd name="T31" fmla="*/ 97 h 963"/>
                <a:gd name="T32" fmla="*/ 144 w 286"/>
                <a:gd name="T33" fmla="*/ 100 h 963"/>
                <a:gd name="T34" fmla="*/ 161 w 286"/>
                <a:gd name="T35" fmla="*/ 98 h 963"/>
                <a:gd name="T36" fmla="*/ 175 w 286"/>
                <a:gd name="T37" fmla="*/ 90 h 963"/>
                <a:gd name="T38" fmla="*/ 179 w 286"/>
                <a:gd name="T39" fmla="*/ 87 h 963"/>
                <a:gd name="T40" fmla="*/ 182 w 286"/>
                <a:gd name="T41" fmla="*/ 84 h 963"/>
                <a:gd name="T42" fmla="*/ 192 w 286"/>
                <a:gd name="T43" fmla="*/ 72 h 963"/>
                <a:gd name="T44" fmla="*/ 198 w 286"/>
                <a:gd name="T45" fmla="*/ 58 h 963"/>
                <a:gd name="T46" fmla="*/ 201 w 286"/>
                <a:gd name="T47" fmla="*/ 42 h 963"/>
                <a:gd name="T48" fmla="*/ 204 w 286"/>
                <a:gd name="T49" fmla="*/ 25 h 963"/>
                <a:gd name="T50" fmla="*/ 214 w 286"/>
                <a:gd name="T51" fmla="*/ 12 h 963"/>
                <a:gd name="T52" fmla="*/ 227 w 286"/>
                <a:gd name="T53" fmla="*/ 2 h 963"/>
                <a:gd name="T54" fmla="*/ 244 w 286"/>
                <a:gd name="T55" fmla="*/ 0 h 963"/>
                <a:gd name="T56" fmla="*/ 261 w 286"/>
                <a:gd name="T57" fmla="*/ 2 h 963"/>
                <a:gd name="T58" fmla="*/ 274 w 286"/>
                <a:gd name="T59" fmla="*/ 12 h 963"/>
                <a:gd name="T60" fmla="*/ 284 w 286"/>
                <a:gd name="T61" fmla="*/ 26 h 963"/>
                <a:gd name="T62" fmla="*/ 286 w 286"/>
                <a:gd name="T63" fmla="*/ 43 h 963"/>
                <a:gd name="T64" fmla="*/ 284 w 286"/>
                <a:gd name="T65" fmla="*/ 70 h 963"/>
                <a:gd name="T66" fmla="*/ 277 w 286"/>
                <a:gd name="T67" fmla="*/ 95 h 963"/>
                <a:gd name="T68" fmla="*/ 265 w 286"/>
                <a:gd name="T69" fmla="*/ 118 h 963"/>
                <a:gd name="T70" fmla="*/ 250 w 286"/>
                <a:gd name="T71" fmla="*/ 139 h 963"/>
                <a:gd name="T72" fmla="*/ 282 w 286"/>
                <a:gd name="T73" fmla="*/ 830 h 963"/>
                <a:gd name="T74" fmla="*/ 279 w 286"/>
                <a:gd name="T75" fmla="*/ 843 h 963"/>
                <a:gd name="T76" fmla="*/ 274 w 286"/>
                <a:gd name="T77" fmla="*/ 855 h 963"/>
                <a:gd name="T78" fmla="*/ 267 w 286"/>
                <a:gd name="T79" fmla="*/ 864 h 963"/>
                <a:gd name="T80" fmla="*/ 169 w 286"/>
                <a:gd name="T81" fmla="*/ 953 h 963"/>
                <a:gd name="T82" fmla="*/ 156 w 286"/>
                <a:gd name="T83" fmla="*/ 960 h 963"/>
                <a:gd name="T84" fmla="*/ 140 w 286"/>
                <a:gd name="T85" fmla="*/ 963 h 963"/>
                <a:gd name="T86" fmla="*/ 129 w 286"/>
                <a:gd name="T87" fmla="*/ 962 h 963"/>
                <a:gd name="T88" fmla="*/ 120 w 286"/>
                <a:gd name="T89" fmla="*/ 959 h 963"/>
                <a:gd name="T90" fmla="*/ 111 w 286"/>
                <a:gd name="T91" fmla="*/ 953 h 963"/>
                <a:gd name="T92" fmla="*/ 14 w 286"/>
                <a:gd name="T93" fmla="*/ 865 h 963"/>
                <a:gd name="T94" fmla="*/ 7 w 286"/>
                <a:gd name="T95" fmla="*/ 856 h 963"/>
                <a:gd name="T96" fmla="*/ 2 w 286"/>
                <a:gd name="T97" fmla="*/ 844 h 963"/>
                <a:gd name="T98" fmla="*/ 1 w 286"/>
                <a:gd name="T99" fmla="*/ 832 h 963"/>
                <a:gd name="T100" fmla="*/ 31 w 286"/>
                <a:gd name="T101" fmla="*/ 132 h 963"/>
                <a:gd name="T102" fmla="*/ 18 w 286"/>
                <a:gd name="T103" fmla="*/ 112 h 963"/>
                <a:gd name="T104" fmla="*/ 8 w 286"/>
                <a:gd name="T105" fmla="*/ 90 h 963"/>
                <a:gd name="T106" fmla="*/ 2 w 286"/>
                <a:gd name="T107" fmla="*/ 67 h 963"/>
                <a:gd name="T108" fmla="*/ 0 w 286"/>
                <a:gd name="T109" fmla="*/ 42 h 963"/>
                <a:gd name="T110" fmla="*/ 3 w 286"/>
                <a:gd name="T111" fmla="*/ 25 h 963"/>
                <a:gd name="T112" fmla="*/ 12 w 286"/>
                <a:gd name="T113" fmla="*/ 12 h 963"/>
                <a:gd name="T114" fmla="*/ 26 w 286"/>
                <a:gd name="T115" fmla="*/ 2 h 963"/>
                <a:gd name="T116" fmla="*/ 43 w 286"/>
                <a:gd name="T117"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 h="963">
                  <a:moveTo>
                    <a:pt x="116" y="182"/>
                  </a:moveTo>
                  <a:lnTo>
                    <a:pt x="88" y="815"/>
                  </a:lnTo>
                  <a:lnTo>
                    <a:pt x="140" y="862"/>
                  </a:lnTo>
                  <a:lnTo>
                    <a:pt x="193" y="814"/>
                  </a:lnTo>
                  <a:lnTo>
                    <a:pt x="165" y="184"/>
                  </a:lnTo>
                  <a:lnTo>
                    <a:pt x="144" y="186"/>
                  </a:lnTo>
                  <a:lnTo>
                    <a:pt x="116" y="182"/>
                  </a:lnTo>
                  <a:close/>
                  <a:moveTo>
                    <a:pt x="43" y="0"/>
                  </a:moveTo>
                  <a:lnTo>
                    <a:pt x="59" y="2"/>
                  </a:lnTo>
                  <a:lnTo>
                    <a:pt x="74" y="12"/>
                  </a:lnTo>
                  <a:lnTo>
                    <a:pt x="82" y="25"/>
                  </a:lnTo>
                  <a:lnTo>
                    <a:pt x="86" y="42"/>
                  </a:lnTo>
                  <a:lnTo>
                    <a:pt x="89" y="60"/>
                  </a:lnTo>
                  <a:lnTo>
                    <a:pt x="97" y="76"/>
                  </a:lnTo>
                  <a:lnTo>
                    <a:pt x="110" y="89"/>
                  </a:lnTo>
                  <a:lnTo>
                    <a:pt x="126" y="97"/>
                  </a:lnTo>
                  <a:lnTo>
                    <a:pt x="144" y="100"/>
                  </a:lnTo>
                  <a:lnTo>
                    <a:pt x="161" y="98"/>
                  </a:lnTo>
                  <a:lnTo>
                    <a:pt x="175" y="90"/>
                  </a:lnTo>
                  <a:lnTo>
                    <a:pt x="179" y="87"/>
                  </a:lnTo>
                  <a:lnTo>
                    <a:pt x="182" y="84"/>
                  </a:lnTo>
                  <a:lnTo>
                    <a:pt x="192" y="72"/>
                  </a:lnTo>
                  <a:lnTo>
                    <a:pt x="198" y="58"/>
                  </a:lnTo>
                  <a:lnTo>
                    <a:pt x="201" y="42"/>
                  </a:lnTo>
                  <a:lnTo>
                    <a:pt x="204" y="25"/>
                  </a:lnTo>
                  <a:lnTo>
                    <a:pt x="214" y="12"/>
                  </a:lnTo>
                  <a:lnTo>
                    <a:pt x="227" y="2"/>
                  </a:lnTo>
                  <a:lnTo>
                    <a:pt x="244" y="0"/>
                  </a:lnTo>
                  <a:lnTo>
                    <a:pt x="261" y="2"/>
                  </a:lnTo>
                  <a:lnTo>
                    <a:pt x="274" y="12"/>
                  </a:lnTo>
                  <a:lnTo>
                    <a:pt x="284" y="26"/>
                  </a:lnTo>
                  <a:lnTo>
                    <a:pt x="286" y="43"/>
                  </a:lnTo>
                  <a:lnTo>
                    <a:pt x="284" y="70"/>
                  </a:lnTo>
                  <a:lnTo>
                    <a:pt x="277" y="95"/>
                  </a:lnTo>
                  <a:lnTo>
                    <a:pt x="265" y="118"/>
                  </a:lnTo>
                  <a:lnTo>
                    <a:pt x="250" y="139"/>
                  </a:lnTo>
                  <a:lnTo>
                    <a:pt x="282" y="830"/>
                  </a:lnTo>
                  <a:lnTo>
                    <a:pt x="279" y="843"/>
                  </a:lnTo>
                  <a:lnTo>
                    <a:pt x="274" y="855"/>
                  </a:lnTo>
                  <a:lnTo>
                    <a:pt x="267" y="864"/>
                  </a:lnTo>
                  <a:lnTo>
                    <a:pt x="169" y="953"/>
                  </a:lnTo>
                  <a:lnTo>
                    <a:pt x="156" y="960"/>
                  </a:lnTo>
                  <a:lnTo>
                    <a:pt x="140" y="963"/>
                  </a:lnTo>
                  <a:lnTo>
                    <a:pt x="129" y="962"/>
                  </a:lnTo>
                  <a:lnTo>
                    <a:pt x="120" y="959"/>
                  </a:lnTo>
                  <a:lnTo>
                    <a:pt x="111" y="953"/>
                  </a:lnTo>
                  <a:lnTo>
                    <a:pt x="14" y="865"/>
                  </a:lnTo>
                  <a:lnTo>
                    <a:pt x="7" y="856"/>
                  </a:lnTo>
                  <a:lnTo>
                    <a:pt x="2" y="844"/>
                  </a:lnTo>
                  <a:lnTo>
                    <a:pt x="1" y="832"/>
                  </a:lnTo>
                  <a:lnTo>
                    <a:pt x="31" y="132"/>
                  </a:lnTo>
                  <a:lnTo>
                    <a:pt x="18" y="112"/>
                  </a:lnTo>
                  <a:lnTo>
                    <a:pt x="8" y="90"/>
                  </a:lnTo>
                  <a:lnTo>
                    <a:pt x="2" y="67"/>
                  </a:lnTo>
                  <a:lnTo>
                    <a:pt x="0" y="42"/>
                  </a:lnTo>
                  <a:lnTo>
                    <a:pt x="3" y="25"/>
                  </a:lnTo>
                  <a:lnTo>
                    <a:pt x="12" y="12"/>
                  </a:lnTo>
                  <a:lnTo>
                    <a:pt x="26"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56" name="Freeform 102">
              <a:extLst>
                <a:ext uri="{FF2B5EF4-FFF2-40B4-BE49-F238E27FC236}">
                  <a16:creationId xmlns:a16="http://schemas.microsoft.com/office/drawing/2014/main" id="{5601C436-7250-47C2-AAD9-00DDD221B69F}"/>
                </a:ext>
              </a:extLst>
            </p:cNvPr>
            <p:cNvSpPr>
              <a:spLocks/>
            </p:cNvSpPr>
            <p:nvPr/>
          </p:nvSpPr>
          <p:spPr bwMode="auto">
            <a:xfrm>
              <a:off x="5815" y="451"/>
              <a:ext cx="113" cy="18"/>
            </a:xfrm>
            <a:custGeom>
              <a:avLst/>
              <a:gdLst>
                <a:gd name="T0" fmla="*/ 44 w 568"/>
                <a:gd name="T1" fmla="*/ 0 h 86"/>
                <a:gd name="T2" fmla="*/ 525 w 568"/>
                <a:gd name="T3" fmla="*/ 0 h 86"/>
                <a:gd name="T4" fmla="*/ 541 w 568"/>
                <a:gd name="T5" fmla="*/ 3 h 86"/>
                <a:gd name="T6" fmla="*/ 555 w 568"/>
                <a:gd name="T7" fmla="*/ 12 h 86"/>
                <a:gd name="T8" fmla="*/ 564 w 568"/>
                <a:gd name="T9" fmla="*/ 26 h 86"/>
                <a:gd name="T10" fmla="*/ 568 w 568"/>
                <a:gd name="T11" fmla="*/ 42 h 86"/>
                <a:gd name="T12" fmla="*/ 564 w 568"/>
                <a:gd name="T13" fmla="*/ 59 h 86"/>
                <a:gd name="T14" fmla="*/ 555 w 568"/>
                <a:gd name="T15" fmla="*/ 74 h 86"/>
                <a:gd name="T16" fmla="*/ 541 w 568"/>
                <a:gd name="T17" fmla="*/ 82 h 86"/>
                <a:gd name="T18" fmla="*/ 525 w 568"/>
                <a:gd name="T19" fmla="*/ 86 h 86"/>
                <a:gd name="T20" fmla="*/ 44 w 568"/>
                <a:gd name="T21" fmla="*/ 86 h 86"/>
                <a:gd name="T22" fmla="*/ 27 w 568"/>
                <a:gd name="T23" fmla="*/ 82 h 86"/>
                <a:gd name="T24" fmla="*/ 13 w 568"/>
                <a:gd name="T25" fmla="*/ 74 h 86"/>
                <a:gd name="T26" fmla="*/ 4 w 568"/>
                <a:gd name="T27" fmla="*/ 59 h 86"/>
                <a:gd name="T28" fmla="*/ 0 w 568"/>
                <a:gd name="T29" fmla="*/ 42 h 86"/>
                <a:gd name="T30" fmla="*/ 4 w 568"/>
                <a:gd name="T31" fmla="*/ 26 h 86"/>
                <a:gd name="T32" fmla="*/ 13 w 568"/>
                <a:gd name="T33" fmla="*/ 12 h 86"/>
                <a:gd name="T34" fmla="*/ 27 w 568"/>
                <a:gd name="T35" fmla="*/ 3 h 86"/>
                <a:gd name="T36" fmla="*/ 44 w 568"/>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8" h="86">
                  <a:moveTo>
                    <a:pt x="44" y="0"/>
                  </a:moveTo>
                  <a:lnTo>
                    <a:pt x="525" y="0"/>
                  </a:lnTo>
                  <a:lnTo>
                    <a:pt x="541" y="3"/>
                  </a:lnTo>
                  <a:lnTo>
                    <a:pt x="555" y="12"/>
                  </a:lnTo>
                  <a:lnTo>
                    <a:pt x="564" y="26"/>
                  </a:lnTo>
                  <a:lnTo>
                    <a:pt x="568" y="42"/>
                  </a:lnTo>
                  <a:lnTo>
                    <a:pt x="564" y="59"/>
                  </a:lnTo>
                  <a:lnTo>
                    <a:pt x="555" y="74"/>
                  </a:lnTo>
                  <a:lnTo>
                    <a:pt x="541" y="82"/>
                  </a:lnTo>
                  <a:lnTo>
                    <a:pt x="525" y="86"/>
                  </a:lnTo>
                  <a:lnTo>
                    <a:pt x="44" y="86"/>
                  </a:lnTo>
                  <a:lnTo>
                    <a:pt x="27" y="82"/>
                  </a:lnTo>
                  <a:lnTo>
                    <a:pt x="13" y="74"/>
                  </a:lnTo>
                  <a:lnTo>
                    <a:pt x="4" y="59"/>
                  </a:lnTo>
                  <a:lnTo>
                    <a:pt x="0" y="42"/>
                  </a:lnTo>
                  <a:lnTo>
                    <a:pt x="4" y="26"/>
                  </a:lnTo>
                  <a:lnTo>
                    <a:pt x="13" y="12"/>
                  </a:lnTo>
                  <a:lnTo>
                    <a:pt x="27" y="3"/>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59" name="Freeform 103">
              <a:extLst>
                <a:ext uri="{FF2B5EF4-FFF2-40B4-BE49-F238E27FC236}">
                  <a16:creationId xmlns:a16="http://schemas.microsoft.com/office/drawing/2014/main" id="{CF476E93-84A6-478D-8CBD-772CA1A427FF}"/>
                </a:ext>
              </a:extLst>
            </p:cNvPr>
            <p:cNvSpPr>
              <a:spLocks/>
            </p:cNvSpPr>
            <p:nvPr/>
          </p:nvSpPr>
          <p:spPr bwMode="auto">
            <a:xfrm>
              <a:off x="5815" y="486"/>
              <a:ext cx="113" cy="17"/>
            </a:xfrm>
            <a:custGeom>
              <a:avLst/>
              <a:gdLst>
                <a:gd name="T0" fmla="*/ 44 w 568"/>
                <a:gd name="T1" fmla="*/ 0 h 86"/>
                <a:gd name="T2" fmla="*/ 525 w 568"/>
                <a:gd name="T3" fmla="*/ 0 h 86"/>
                <a:gd name="T4" fmla="*/ 541 w 568"/>
                <a:gd name="T5" fmla="*/ 2 h 86"/>
                <a:gd name="T6" fmla="*/ 555 w 568"/>
                <a:gd name="T7" fmla="*/ 12 h 86"/>
                <a:gd name="T8" fmla="*/ 564 w 568"/>
                <a:gd name="T9" fmla="*/ 26 h 86"/>
                <a:gd name="T10" fmla="*/ 568 w 568"/>
                <a:gd name="T11" fmla="*/ 42 h 86"/>
                <a:gd name="T12" fmla="*/ 564 w 568"/>
                <a:gd name="T13" fmla="*/ 59 h 86"/>
                <a:gd name="T14" fmla="*/ 555 w 568"/>
                <a:gd name="T15" fmla="*/ 74 h 86"/>
                <a:gd name="T16" fmla="*/ 541 w 568"/>
                <a:gd name="T17" fmla="*/ 82 h 86"/>
                <a:gd name="T18" fmla="*/ 525 w 568"/>
                <a:gd name="T19" fmla="*/ 86 h 86"/>
                <a:gd name="T20" fmla="*/ 44 w 568"/>
                <a:gd name="T21" fmla="*/ 86 h 86"/>
                <a:gd name="T22" fmla="*/ 27 w 568"/>
                <a:gd name="T23" fmla="*/ 82 h 86"/>
                <a:gd name="T24" fmla="*/ 13 w 568"/>
                <a:gd name="T25" fmla="*/ 74 h 86"/>
                <a:gd name="T26" fmla="*/ 4 w 568"/>
                <a:gd name="T27" fmla="*/ 59 h 86"/>
                <a:gd name="T28" fmla="*/ 0 w 568"/>
                <a:gd name="T29" fmla="*/ 42 h 86"/>
                <a:gd name="T30" fmla="*/ 4 w 568"/>
                <a:gd name="T31" fmla="*/ 26 h 86"/>
                <a:gd name="T32" fmla="*/ 13 w 568"/>
                <a:gd name="T33" fmla="*/ 12 h 86"/>
                <a:gd name="T34" fmla="*/ 27 w 568"/>
                <a:gd name="T35" fmla="*/ 2 h 86"/>
                <a:gd name="T36" fmla="*/ 44 w 568"/>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8" h="86">
                  <a:moveTo>
                    <a:pt x="44" y="0"/>
                  </a:moveTo>
                  <a:lnTo>
                    <a:pt x="525" y="0"/>
                  </a:lnTo>
                  <a:lnTo>
                    <a:pt x="541" y="2"/>
                  </a:lnTo>
                  <a:lnTo>
                    <a:pt x="555" y="12"/>
                  </a:lnTo>
                  <a:lnTo>
                    <a:pt x="564" y="26"/>
                  </a:lnTo>
                  <a:lnTo>
                    <a:pt x="568" y="42"/>
                  </a:lnTo>
                  <a:lnTo>
                    <a:pt x="564" y="59"/>
                  </a:lnTo>
                  <a:lnTo>
                    <a:pt x="555" y="74"/>
                  </a:lnTo>
                  <a:lnTo>
                    <a:pt x="541" y="82"/>
                  </a:lnTo>
                  <a:lnTo>
                    <a:pt x="525" y="86"/>
                  </a:lnTo>
                  <a:lnTo>
                    <a:pt x="44" y="86"/>
                  </a:lnTo>
                  <a:lnTo>
                    <a:pt x="27" y="82"/>
                  </a:lnTo>
                  <a:lnTo>
                    <a:pt x="13" y="74"/>
                  </a:lnTo>
                  <a:lnTo>
                    <a:pt x="4" y="59"/>
                  </a:lnTo>
                  <a:lnTo>
                    <a:pt x="0" y="42"/>
                  </a:lnTo>
                  <a:lnTo>
                    <a:pt x="4" y="26"/>
                  </a:lnTo>
                  <a:lnTo>
                    <a:pt x="13" y="12"/>
                  </a:lnTo>
                  <a:lnTo>
                    <a:pt x="27"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sp>
          <p:nvSpPr>
            <p:cNvPr id="61" name="Freeform 104">
              <a:extLst>
                <a:ext uri="{FF2B5EF4-FFF2-40B4-BE49-F238E27FC236}">
                  <a16:creationId xmlns:a16="http://schemas.microsoft.com/office/drawing/2014/main" id="{D2D27371-B4F4-451F-B415-8435B805A139}"/>
                </a:ext>
              </a:extLst>
            </p:cNvPr>
            <p:cNvSpPr>
              <a:spLocks noEditPoints="1"/>
            </p:cNvSpPr>
            <p:nvPr/>
          </p:nvSpPr>
          <p:spPr bwMode="auto">
            <a:xfrm>
              <a:off x="5772" y="403"/>
              <a:ext cx="199" cy="187"/>
            </a:xfrm>
            <a:custGeom>
              <a:avLst/>
              <a:gdLst>
                <a:gd name="T0" fmla="*/ 133 w 999"/>
                <a:gd name="T1" fmla="*/ 89 h 931"/>
                <a:gd name="T2" fmla="*/ 99 w 999"/>
                <a:gd name="T3" fmla="*/ 114 h 931"/>
                <a:gd name="T4" fmla="*/ 86 w 999"/>
                <a:gd name="T5" fmla="*/ 155 h 931"/>
                <a:gd name="T6" fmla="*/ 90 w 999"/>
                <a:gd name="T7" fmla="*/ 597 h 931"/>
                <a:gd name="T8" fmla="*/ 114 w 999"/>
                <a:gd name="T9" fmla="*/ 631 h 931"/>
                <a:gd name="T10" fmla="*/ 156 w 999"/>
                <a:gd name="T11" fmla="*/ 644 h 931"/>
                <a:gd name="T12" fmla="*/ 261 w 999"/>
                <a:gd name="T13" fmla="*/ 648 h 931"/>
                <a:gd name="T14" fmla="*/ 284 w 999"/>
                <a:gd name="T15" fmla="*/ 671 h 931"/>
                <a:gd name="T16" fmla="*/ 288 w 999"/>
                <a:gd name="T17" fmla="*/ 787 h 931"/>
                <a:gd name="T18" fmla="*/ 438 w 999"/>
                <a:gd name="T19" fmla="*/ 648 h 931"/>
                <a:gd name="T20" fmla="*/ 843 w 999"/>
                <a:gd name="T21" fmla="*/ 644 h 931"/>
                <a:gd name="T22" fmla="*/ 884 w 999"/>
                <a:gd name="T23" fmla="*/ 631 h 931"/>
                <a:gd name="T24" fmla="*/ 908 w 999"/>
                <a:gd name="T25" fmla="*/ 597 h 931"/>
                <a:gd name="T26" fmla="*/ 912 w 999"/>
                <a:gd name="T27" fmla="*/ 155 h 931"/>
                <a:gd name="T28" fmla="*/ 899 w 999"/>
                <a:gd name="T29" fmla="*/ 114 h 931"/>
                <a:gd name="T30" fmla="*/ 865 w 999"/>
                <a:gd name="T31" fmla="*/ 89 h 931"/>
                <a:gd name="T32" fmla="*/ 156 w 999"/>
                <a:gd name="T33" fmla="*/ 85 h 931"/>
                <a:gd name="T34" fmla="*/ 843 w 999"/>
                <a:gd name="T35" fmla="*/ 0 h 931"/>
                <a:gd name="T36" fmla="*/ 903 w 999"/>
                <a:gd name="T37" fmla="*/ 13 h 931"/>
                <a:gd name="T38" fmla="*/ 953 w 999"/>
                <a:gd name="T39" fmla="*/ 45 h 931"/>
                <a:gd name="T40" fmla="*/ 987 w 999"/>
                <a:gd name="T41" fmla="*/ 95 h 931"/>
                <a:gd name="T42" fmla="*/ 999 w 999"/>
                <a:gd name="T43" fmla="*/ 155 h 931"/>
                <a:gd name="T44" fmla="*/ 995 w 999"/>
                <a:gd name="T45" fmla="*/ 606 h 931"/>
                <a:gd name="T46" fmla="*/ 972 w 999"/>
                <a:gd name="T47" fmla="*/ 662 h 931"/>
                <a:gd name="T48" fmla="*/ 930 w 999"/>
                <a:gd name="T49" fmla="*/ 704 h 931"/>
                <a:gd name="T50" fmla="*/ 874 w 999"/>
                <a:gd name="T51" fmla="*/ 729 h 931"/>
                <a:gd name="T52" fmla="*/ 471 w 999"/>
                <a:gd name="T53" fmla="*/ 731 h 931"/>
                <a:gd name="T54" fmla="*/ 261 w 999"/>
                <a:gd name="T55" fmla="*/ 928 h 931"/>
                <a:gd name="T56" fmla="*/ 240 w 999"/>
                <a:gd name="T57" fmla="*/ 931 h 931"/>
                <a:gd name="T58" fmla="*/ 228 w 999"/>
                <a:gd name="T59" fmla="*/ 928 h 931"/>
                <a:gd name="T60" fmla="*/ 205 w 999"/>
                <a:gd name="T61" fmla="*/ 905 h 931"/>
                <a:gd name="T62" fmla="*/ 202 w 999"/>
                <a:gd name="T63" fmla="*/ 731 h 931"/>
                <a:gd name="T64" fmla="*/ 125 w 999"/>
                <a:gd name="T65" fmla="*/ 729 h 931"/>
                <a:gd name="T66" fmla="*/ 69 w 999"/>
                <a:gd name="T67" fmla="*/ 704 h 931"/>
                <a:gd name="T68" fmla="*/ 27 w 999"/>
                <a:gd name="T69" fmla="*/ 662 h 931"/>
                <a:gd name="T70" fmla="*/ 3 w 999"/>
                <a:gd name="T71" fmla="*/ 606 h 931"/>
                <a:gd name="T72" fmla="*/ 0 w 999"/>
                <a:gd name="T73" fmla="*/ 157 h 931"/>
                <a:gd name="T74" fmla="*/ 12 w 999"/>
                <a:gd name="T75" fmla="*/ 95 h 931"/>
                <a:gd name="T76" fmla="*/ 46 w 999"/>
                <a:gd name="T77" fmla="*/ 45 h 931"/>
                <a:gd name="T78" fmla="*/ 96 w 999"/>
                <a:gd name="T79" fmla="*/ 13 h 931"/>
                <a:gd name="T80" fmla="*/ 156 w 999"/>
                <a:gd name="T8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 h="931">
                  <a:moveTo>
                    <a:pt x="156" y="85"/>
                  </a:moveTo>
                  <a:lnTo>
                    <a:pt x="133" y="89"/>
                  </a:lnTo>
                  <a:lnTo>
                    <a:pt x="114" y="100"/>
                  </a:lnTo>
                  <a:lnTo>
                    <a:pt x="99" y="114"/>
                  </a:lnTo>
                  <a:lnTo>
                    <a:pt x="90" y="134"/>
                  </a:lnTo>
                  <a:lnTo>
                    <a:pt x="86" y="155"/>
                  </a:lnTo>
                  <a:lnTo>
                    <a:pt x="86" y="575"/>
                  </a:lnTo>
                  <a:lnTo>
                    <a:pt x="90" y="597"/>
                  </a:lnTo>
                  <a:lnTo>
                    <a:pt x="99" y="616"/>
                  </a:lnTo>
                  <a:lnTo>
                    <a:pt x="114" y="631"/>
                  </a:lnTo>
                  <a:lnTo>
                    <a:pt x="133" y="640"/>
                  </a:lnTo>
                  <a:lnTo>
                    <a:pt x="156" y="644"/>
                  </a:lnTo>
                  <a:lnTo>
                    <a:pt x="244" y="644"/>
                  </a:lnTo>
                  <a:lnTo>
                    <a:pt x="261" y="648"/>
                  </a:lnTo>
                  <a:lnTo>
                    <a:pt x="275" y="657"/>
                  </a:lnTo>
                  <a:lnTo>
                    <a:pt x="284" y="671"/>
                  </a:lnTo>
                  <a:lnTo>
                    <a:pt x="288" y="687"/>
                  </a:lnTo>
                  <a:lnTo>
                    <a:pt x="288" y="787"/>
                  </a:lnTo>
                  <a:lnTo>
                    <a:pt x="423" y="656"/>
                  </a:lnTo>
                  <a:lnTo>
                    <a:pt x="438" y="648"/>
                  </a:lnTo>
                  <a:lnTo>
                    <a:pt x="454" y="644"/>
                  </a:lnTo>
                  <a:lnTo>
                    <a:pt x="843" y="644"/>
                  </a:lnTo>
                  <a:lnTo>
                    <a:pt x="865" y="640"/>
                  </a:lnTo>
                  <a:lnTo>
                    <a:pt x="884" y="631"/>
                  </a:lnTo>
                  <a:lnTo>
                    <a:pt x="899" y="616"/>
                  </a:lnTo>
                  <a:lnTo>
                    <a:pt x="908" y="597"/>
                  </a:lnTo>
                  <a:lnTo>
                    <a:pt x="912" y="575"/>
                  </a:lnTo>
                  <a:lnTo>
                    <a:pt x="912" y="155"/>
                  </a:lnTo>
                  <a:lnTo>
                    <a:pt x="908" y="134"/>
                  </a:lnTo>
                  <a:lnTo>
                    <a:pt x="899" y="114"/>
                  </a:lnTo>
                  <a:lnTo>
                    <a:pt x="884" y="100"/>
                  </a:lnTo>
                  <a:lnTo>
                    <a:pt x="865" y="89"/>
                  </a:lnTo>
                  <a:lnTo>
                    <a:pt x="843" y="85"/>
                  </a:lnTo>
                  <a:lnTo>
                    <a:pt x="156" y="85"/>
                  </a:lnTo>
                  <a:close/>
                  <a:moveTo>
                    <a:pt x="156" y="0"/>
                  </a:moveTo>
                  <a:lnTo>
                    <a:pt x="843" y="0"/>
                  </a:lnTo>
                  <a:lnTo>
                    <a:pt x="874" y="3"/>
                  </a:lnTo>
                  <a:lnTo>
                    <a:pt x="903" y="13"/>
                  </a:lnTo>
                  <a:lnTo>
                    <a:pt x="930" y="26"/>
                  </a:lnTo>
                  <a:lnTo>
                    <a:pt x="953" y="45"/>
                  </a:lnTo>
                  <a:lnTo>
                    <a:pt x="972" y="68"/>
                  </a:lnTo>
                  <a:lnTo>
                    <a:pt x="987" y="95"/>
                  </a:lnTo>
                  <a:lnTo>
                    <a:pt x="995" y="124"/>
                  </a:lnTo>
                  <a:lnTo>
                    <a:pt x="999" y="155"/>
                  </a:lnTo>
                  <a:lnTo>
                    <a:pt x="999" y="575"/>
                  </a:lnTo>
                  <a:lnTo>
                    <a:pt x="995" y="606"/>
                  </a:lnTo>
                  <a:lnTo>
                    <a:pt x="987" y="636"/>
                  </a:lnTo>
                  <a:lnTo>
                    <a:pt x="972" y="662"/>
                  </a:lnTo>
                  <a:lnTo>
                    <a:pt x="953" y="685"/>
                  </a:lnTo>
                  <a:lnTo>
                    <a:pt x="930" y="704"/>
                  </a:lnTo>
                  <a:lnTo>
                    <a:pt x="903" y="719"/>
                  </a:lnTo>
                  <a:lnTo>
                    <a:pt x="874" y="729"/>
                  </a:lnTo>
                  <a:lnTo>
                    <a:pt x="843" y="731"/>
                  </a:lnTo>
                  <a:lnTo>
                    <a:pt x="471" y="731"/>
                  </a:lnTo>
                  <a:lnTo>
                    <a:pt x="275" y="920"/>
                  </a:lnTo>
                  <a:lnTo>
                    <a:pt x="261" y="928"/>
                  </a:lnTo>
                  <a:lnTo>
                    <a:pt x="244" y="931"/>
                  </a:lnTo>
                  <a:lnTo>
                    <a:pt x="240" y="931"/>
                  </a:lnTo>
                  <a:lnTo>
                    <a:pt x="234" y="929"/>
                  </a:lnTo>
                  <a:lnTo>
                    <a:pt x="228" y="928"/>
                  </a:lnTo>
                  <a:lnTo>
                    <a:pt x="214" y="918"/>
                  </a:lnTo>
                  <a:lnTo>
                    <a:pt x="205" y="905"/>
                  </a:lnTo>
                  <a:lnTo>
                    <a:pt x="202" y="888"/>
                  </a:lnTo>
                  <a:lnTo>
                    <a:pt x="202" y="731"/>
                  </a:lnTo>
                  <a:lnTo>
                    <a:pt x="156" y="731"/>
                  </a:lnTo>
                  <a:lnTo>
                    <a:pt x="125" y="729"/>
                  </a:lnTo>
                  <a:lnTo>
                    <a:pt x="96" y="719"/>
                  </a:lnTo>
                  <a:lnTo>
                    <a:pt x="69" y="704"/>
                  </a:lnTo>
                  <a:lnTo>
                    <a:pt x="46" y="685"/>
                  </a:lnTo>
                  <a:lnTo>
                    <a:pt x="27" y="662"/>
                  </a:lnTo>
                  <a:lnTo>
                    <a:pt x="12" y="636"/>
                  </a:lnTo>
                  <a:lnTo>
                    <a:pt x="3" y="606"/>
                  </a:lnTo>
                  <a:lnTo>
                    <a:pt x="0" y="575"/>
                  </a:lnTo>
                  <a:lnTo>
                    <a:pt x="0" y="157"/>
                  </a:lnTo>
                  <a:lnTo>
                    <a:pt x="3" y="124"/>
                  </a:lnTo>
                  <a:lnTo>
                    <a:pt x="12" y="95"/>
                  </a:lnTo>
                  <a:lnTo>
                    <a:pt x="27" y="68"/>
                  </a:lnTo>
                  <a:lnTo>
                    <a:pt x="46" y="45"/>
                  </a:lnTo>
                  <a:lnTo>
                    <a:pt x="69" y="26"/>
                  </a:lnTo>
                  <a:lnTo>
                    <a:pt x="96" y="13"/>
                  </a:lnTo>
                  <a:lnTo>
                    <a:pt x="125" y="3"/>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tx2"/>
                </a:solidFill>
                <a:effectLst/>
                <a:uLnTx/>
                <a:uFillTx/>
                <a:ea typeface="+mn-ea"/>
                <a:cs typeface="+mn-cs"/>
              </a:endParaRPr>
            </a:p>
          </p:txBody>
        </p:sp>
      </p:grpSp>
      <p:grpSp>
        <p:nvGrpSpPr>
          <p:cNvPr id="62" name="Group 4">
            <a:extLst>
              <a:ext uri="{FF2B5EF4-FFF2-40B4-BE49-F238E27FC236}">
                <a16:creationId xmlns:a16="http://schemas.microsoft.com/office/drawing/2014/main" id="{ACAF89C6-5F7E-4E0A-93B2-A867BC37A310}"/>
              </a:ext>
            </a:extLst>
          </p:cNvPr>
          <p:cNvGrpSpPr>
            <a:grpSpLocks noChangeAspect="1"/>
          </p:cNvGrpSpPr>
          <p:nvPr/>
        </p:nvGrpSpPr>
        <p:grpSpPr bwMode="auto">
          <a:xfrm>
            <a:off x="936573" y="3865202"/>
            <a:ext cx="666491" cy="666491"/>
            <a:chOff x="433" y="3505"/>
            <a:chExt cx="470" cy="470"/>
          </a:xfrm>
          <a:solidFill>
            <a:schemeClr val="bg1"/>
          </a:solidFill>
        </p:grpSpPr>
        <p:sp>
          <p:nvSpPr>
            <p:cNvPr id="63" name="Freeform 6">
              <a:extLst>
                <a:ext uri="{FF2B5EF4-FFF2-40B4-BE49-F238E27FC236}">
                  <a16:creationId xmlns:a16="http://schemas.microsoft.com/office/drawing/2014/main" id="{64674519-04F7-458B-8942-7DB5FB9CC6E5}"/>
                </a:ext>
              </a:extLst>
            </p:cNvPr>
            <p:cNvSpPr>
              <a:spLocks/>
            </p:cNvSpPr>
            <p:nvPr/>
          </p:nvSpPr>
          <p:spPr bwMode="auto">
            <a:xfrm>
              <a:off x="699" y="3685"/>
              <a:ext cx="87" cy="47"/>
            </a:xfrm>
            <a:custGeom>
              <a:avLst/>
              <a:gdLst>
                <a:gd name="T0" fmla="*/ 396 w 431"/>
                <a:gd name="T1" fmla="*/ 0 h 235"/>
                <a:gd name="T2" fmla="*/ 410 w 431"/>
                <a:gd name="T3" fmla="*/ 4 h 235"/>
                <a:gd name="T4" fmla="*/ 421 w 431"/>
                <a:gd name="T5" fmla="*/ 14 h 235"/>
                <a:gd name="T6" fmla="*/ 429 w 431"/>
                <a:gd name="T7" fmla="*/ 27 h 235"/>
                <a:gd name="T8" fmla="*/ 431 w 431"/>
                <a:gd name="T9" fmla="*/ 43 h 235"/>
                <a:gd name="T10" fmla="*/ 426 w 431"/>
                <a:gd name="T11" fmla="*/ 58 h 235"/>
                <a:gd name="T12" fmla="*/ 417 w 431"/>
                <a:gd name="T13" fmla="*/ 68 h 235"/>
                <a:gd name="T14" fmla="*/ 403 w 431"/>
                <a:gd name="T15" fmla="*/ 76 h 235"/>
                <a:gd name="T16" fmla="*/ 379 w 431"/>
                <a:gd name="T17" fmla="*/ 84 h 235"/>
                <a:gd name="T18" fmla="*/ 352 w 431"/>
                <a:gd name="T19" fmla="*/ 95 h 235"/>
                <a:gd name="T20" fmla="*/ 324 w 431"/>
                <a:gd name="T21" fmla="*/ 106 h 235"/>
                <a:gd name="T22" fmla="*/ 294 w 431"/>
                <a:gd name="T23" fmla="*/ 119 h 235"/>
                <a:gd name="T24" fmla="*/ 264 w 431"/>
                <a:gd name="T25" fmla="*/ 133 h 235"/>
                <a:gd name="T26" fmla="*/ 232 w 431"/>
                <a:gd name="T27" fmla="*/ 146 h 235"/>
                <a:gd name="T28" fmla="*/ 203 w 431"/>
                <a:gd name="T29" fmla="*/ 159 h 235"/>
                <a:gd name="T30" fmla="*/ 174 w 431"/>
                <a:gd name="T31" fmla="*/ 174 h 235"/>
                <a:gd name="T32" fmla="*/ 146 w 431"/>
                <a:gd name="T33" fmla="*/ 186 h 235"/>
                <a:gd name="T34" fmla="*/ 122 w 431"/>
                <a:gd name="T35" fmla="*/ 198 h 235"/>
                <a:gd name="T36" fmla="*/ 101 w 431"/>
                <a:gd name="T37" fmla="*/ 209 h 235"/>
                <a:gd name="T38" fmla="*/ 82 w 431"/>
                <a:gd name="T39" fmla="*/ 217 h 235"/>
                <a:gd name="T40" fmla="*/ 69 w 431"/>
                <a:gd name="T41" fmla="*/ 224 h 235"/>
                <a:gd name="T42" fmla="*/ 61 w 431"/>
                <a:gd name="T43" fmla="*/ 229 h 235"/>
                <a:gd name="T44" fmla="*/ 57 w 431"/>
                <a:gd name="T45" fmla="*/ 230 h 235"/>
                <a:gd name="T46" fmla="*/ 51 w 431"/>
                <a:gd name="T47" fmla="*/ 233 h 235"/>
                <a:gd name="T48" fmla="*/ 45 w 431"/>
                <a:gd name="T49" fmla="*/ 234 h 235"/>
                <a:gd name="T50" fmla="*/ 39 w 431"/>
                <a:gd name="T51" fmla="*/ 235 h 235"/>
                <a:gd name="T52" fmla="*/ 26 w 431"/>
                <a:gd name="T53" fmla="*/ 233 h 235"/>
                <a:gd name="T54" fmla="*/ 13 w 431"/>
                <a:gd name="T55" fmla="*/ 224 h 235"/>
                <a:gd name="T56" fmla="*/ 4 w 431"/>
                <a:gd name="T57" fmla="*/ 214 h 235"/>
                <a:gd name="T58" fmla="*/ 0 w 431"/>
                <a:gd name="T59" fmla="*/ 199 h 235"/>
                <a:gd name="T60" fmla="*/ 1 w 431"/>
                <a:gd name="T61" fmla="*/ 183 h 235"/>
                <a:gd name="T62" fmla="*/ 9 w 431"/>
                <a:gd name="T63" fmla="*/ 170 h 235"/>
                <a:gd name="T64" fmla="*/ 21 w 431"/>
                <a:gd name="T65" fmla="*/ 160 h 235"/>
                <a:gd name="T66" fmla="*/ 26 w 431"/>
                <a:gd name="T67" fmla="*/ 158 h 235"/>
                <a:gd name="T68" fmla="*/ 36 w 431"/>
                <a:gd name="T69" fmla="*/ 153 h 235"/>
                <a:gd name="T70" fmla="*/ 51 w 431"/>
                <a:gd name="T71" fmla="*/ 146 h 235"/>
                <a:gd name="T72" fmla="*/ 69 w 431"/>
                <a:gd name="T73" fmla="*/ 136 h 235"/>
                <a:gd name="T74" fmla="*/ 92 w 431"/>
                <a:gd name="T75" fmla="*/ 125 h 235"/>
                <a:gd name="T76" fmla="*/ 117 w 431"/>
                <a:gd name="T77" fmla="*/ 113 h 235"/>
                <a:gd name="T78" fmla="*/ 144 w 431"/>
                <a:gd name="T79" fmla="*/ 100 h 235"/>
                <a:gd name="T80" fmla="*/ 174 w 431"/>
                <a:gd name="T81" fmla="*/ 87 h 235"/>
                <a:gd name="T82" fmla="*/ 205 w 431"/>
                <a:gd name="T83" fmla="*/ 72 h 235"/>
                <a:gd name="T84" fmla="*/ 236 w 431"/>
                <a:gd name="T85" fmla="*/ 59 h 235"/>
                <a:gd name="T86" fmla="*/ 266 w 431"/>
                <a:gd name="T87" fmla="*/ 45 h 235"/>
                <a:gd name="T88" fmla="*/ 298 w 431"/>
                <a:gd name="T89" fmla="*/ 32 h 235"/>
                <a:gd name="T90" fmla="*/ 327 w 431"/>
                <a:gd name="T91" fmla="*/ 20 h 235"/>
                <a:gd name="T92" fmla="*/ 354 w 431"/>
                <a:gd name="T93" fmla="*/ 10 h 235"/>
                <a:gd name="T94" fmla="*/ 380 w 431"/>
                <a:gd name="T95" fmla="*/ 2 h 235"/>
                <a:gd name="T96" fmla="*/ 396 w 431"/>
                <a:gd name="T9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5">
                  <a:moveTo>
                    <a:pt x="396" y="0"/>
                  </a:moveTo>
                  <a:lnTo>
                    <a:pt x="410" y="4"/>
                  </a:lnTo>
                  <a:lnTo>
                    <a:pt x="421" y="14"/>
                  </a:lnTo>
                  <a:lnTo>
                    <a:pt x="429" y="27"/>
                  </a:lnTo>
                  <a:lnTo>
                    <a:pt x="431" y="43"/>
                  </a:lnTo>
                  <a:lnTo>
                    <a:pt x="426" y="58"/>
                  </a:lnTo>
                  <a:lnTo>
                    <a:pt x="417" y="68"/>
                  </a:lnTo>
                  <a:lnTo>
                    <a:pt x="403" y="76"/>
                  </a:lnTo>
                  <a:lnTo>
                    <a:pt x="379" y="84"/>
                  </a:lnTo>
                  <a:lnTo>
                    <a:pt x="352" y="95"/>
                  </a:lnTo>
                  <a:lnTo>
                    <a:pt x="324" y="106"/>
                  </a:lnTo>
                  <a:lnTo>
                    <a:pt x="294" y="119"/>
                  </a:lnTo>
                  <a:lnTo>
                    <a:pt x="264" y="133"/>
                  </a:lnTo>
                  <a:lnTo>
                    <a:pt x="232" y="146"/>
                  </a:lnTo>
                  <a:lnTo>
                    <a:pt x="203" y="159"/>
                  </a:lnTo>
                  <a:lnTo>
                    <a:pt x="174" y="174"/>
                  </a:lnTo>
                  <a:lnTo>
                    <a:pt x="146" y="186"/>
                  </a:lnTo>
                  <a:lnTo>
                    <a:pt x="122" y="198"/>
                  </a:lnTo>
                  <a:lnTo>
                    <a:pt x="101" y="209"/>
                  </a:lnTo>
                  <a:lnTo>
                    <a:pt x="82" y="217"/>
                  </a:lnTo>
                  <a:lnTo>
                    <a:pt x="69" y="224"/>
                  </a:lnTo>
                  <a:lnTo>
                    <a:pt x="61" y="229"/>
                  </a:lnTo>
                  <a:lnTo>
                    <a:pt x="57" y="230"/>
                  </a:lnTo>
                  <a:lnTo>
                    <a:pt x="51" y="233"/>
                  </a:lnTo>
                  <a:lnTo>
                    <a:pt x="45" y="234"/>
                  </a:lnTo>
                  <a:lnTo>
                    <a:pt x="39" y="235"/>
                  </a:lnTo>
                  <a:lnTo>
                    <a:pt x="26" y="233"/>
                  </a:lnTo>
                  <a:lnTo>
                    <a:pt x="13" y="224"/>
                  </a:lnTo>
                  <a:lnTo>
                    <a:pt x="4" y="214"/>
                  </a:lnTo>
                  <a:lnTo>
                    <a:pt x="0" y="199"/>
                  </a:lnTo>
                  <a:lnTo>
                    <a:pt x="1" y="183"/>
                  </a:lnTo>
                  <a:lnTo>
                    <a:pt x="9" y="170"/>
                  </a:lnTo>
                  <a:lnTo>
                    <a:pt x="21" y="160"/>
                  </a:lnTo>
                  <a:lnTo>
                    <a:pt x="26" y="158"/>
                  </a:lnTo>
                  <a:lnTo>
                    <a:pt x="36" y="153"/>
                  </a:lnTo>
                  <a:lnTo>
                    <a:pt x="51" y="146"/>
                  </a:lnTo>
                  <a:lnTo>
                    <a:pt x="69" y="136"/>
                  </a:lnTo>
                  <a:lnTo>
                    <a:pt x="92" y="125"/>
                  </a:lnTo>
                  <a:lnTo>
                    <a:pt x="117" y="113"/>
                  </a:lnTo>
                  <a:lnTo>
                    <a:pt x="144" y="100"/>
                  </a:lnTo>
                  <a:lnTo>
                    <a:pt x="174" y="87"/>
                  </a:lnTo>
                  <a:lnTo>
                    <a:pt x="205" y="72"/>
                  </a:lnTo>
                  <a:lnTo>
                    <a:pt x="236" y="59"/>
                  </a:lnTo>
                  <a:lnTo>
                    <a:pt x="266" y="45"/>
                  </a:lnTo>
                  <a:lnTo>
                    <a:pt x="298" y="32"/>
                  </a:lnTo>
                  <a:lnTo>
                    <a:pt x="327" y="20"/>
                  </a:lnTo>
                  <a:lnTo>
                    <a:pt x="354" y="10"/>
                  </a:lnTo>
                  <a:lnTo>
                    <a:pt x="380" y="2"/>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64" name="Freeform 7">
              <a:extLst>
                <a:ext uri="{FF2B5EF4-FFF2-40B4-BE49-F238E27FC236}">
                  <a16:creationId xmlns:a16="http://schemas.microsoft.com/office/drawing/2014/main" id="{2911781C-12A0-48E3-96BD-536C64DEC923}"/>
                </a:ext>
              </a:extLst>
            </p:cNvPr>
            <p:cNvSpPr>
              <a:spLocks/>
            </p:cNvSpPr>
            <p:nvPr/>
          </p:nvSpPr>
          <p:spPr bwMode="auto">
            <a:xfrm>
              <a:off x="699" y="3591"/>
              <a:ext cx="87" cy="47"/>
            </a:xfrm>
            <a:custGeom>
              <a:avLst/>
              <a:gdLst>
                <a:gd name="T0" fmla="*/ 396 w 431"/>
                <a:gd name="T1" fmla="*/ 0 h 236"/>
                <a:gd name="T2" fmla="*/ 410 w 431"/>
                <a:gd name="T3" fmla="*/ 5 h 236"/>
                <a:gd name="T4" fmla="*/ 421 w 431"/>
                <a:gd name="T5" fmla="*/ 15 h 236"/>
                <a:gd name="T6" fmla="*/ 429 w 431"/>
                <a:gd name="T7" fmla="*/ 28 h 236"/>
                <a:gd name="T8" fmla="*/ 431 w 431"/>
                <a:gd name="T9" fmla="*/ 44 h 236"/>
                <a:gd name="T10" fmla="*/ 426 w 431"/>
                <a:gd name="T11" fmla="*/ 58 h 236"/>
                <a:gd name="T12" fmla="*/ 417 w 431"/>
                <a:gd name="T13" fmla="*/ 69 h 236"/>
                <a:gd name="T14" fmla="*/ 403 w 431"/>
                <a:gd name="T15" fmla="*/ 78 h 236"/>
                <a:gd name="T16" fmla="*/ 379 w 431"/>
                <a:gd name="T17" fmla="*/ 85 h 236"/>
                <a:gd name="T18" fmla="*/ 352 w 431"/>
                <a:gd name="T19" fmla="*/ 96 h 236"/>
                <a:gd name="T20" fmla="*/ 324 w 431"/>
                <a:gd name="T21" fmla="*/ 107 h 236"/>
                <a:gd name="T22" fmla="*/ 294 w 431"/>
                <a:gd name="T23" fmla="*/ 120 h 236"/>
                <a:gd name="T24" fmla="*/ 264 w 431"/>
                <a:gd name="T25" fmla="*/ 133 h 236"/>
                <a:gd name="T26" fmla="*/ 232 w 431"/>
                <a:gd name="T27" fmla="*/ 147 h 236"/>
                <a:gd name="T28" fmla="*/ 203 w 431"/>
                <a:gd name="T29" fmla="*/ 161 h 236"/>
                <a:gd name="T30" fmla="*/ 174 w 431"/>
                <a:gd name="T31" fmla="*/ 174 h 236"/>
                <a:gd name="T32" fmla="*/ 146 w 431"/>
                <a:gd name="T33" fmla="*/ 186 h 236"/>
                <a:gd name="T34" fmla="*/ 122 w 431"/>
                <a:gd name="T35" fmla="*/ 198 h 236"/>
                <a:gd name="T36" fmla="*/ 101 w 431"/>
                <a:gd name="T37" fmla="*/ 209 h 236"/>
                <a:gd name="T38" fmla="*/ 82 w 431"/>
                <a:gd name="T39" fmla="*/ 218 h 236"/>
                <a:gd name="T40" fmla="*/ 69 w 431"/>
                <a:gd name="T41" fmla="*/ 225 h 236"/>
                <a:gd name="T42" fmla="*/ 61 w 431"/>
                <a:gd name="T43" fmla="*/ 230 h 236"/>
                <a:gd name="T44" fmla="*/ 57 w 431"/>
                <a:gd name="T45" fmla="*/ 231 h 236"/>
                <a:gd name="T46" fmla="*/ 51 w 431"/>
                <a:gd name="T47" fmla="*/ 234 h 236"/>
                <a:gd name="T48" fmla="*/ 45 w 431"/>
                <a:gd name="T49" fmla="*/ 235 h 236"/>
                <a:gd name="T50" fmla="*/ 39 w 431"/>
                <a:gd name="T51" fmla="*/ 236 h 236"/>
                <a:gd name="T52" fmla="*/ 26 w 431"/>
                <a:gd name="T53" fmla="*/ 234 h 236"/>
                <a:gd name="T54" fmla="*/ 13 w 431"/>
                <a:gd name="T55" fmla="*/ 226 h 236"/>
                <a:gd name="T56" fmla="*/ 4 w 431"/>
                <a:gd name="T57" fmla="*/ 214 h 236"/>
                <a:gd name="T58" fmla="*/ 0 w 431"/>
                <a:gd name="T59" fmla="*/ 200 h 236"/>
                <a:gd name="T60" fmla="*/ 1 w 431"/>
                <a:gd name="T61" fmla="*/ 184 h 236"/>
                <a:gd name="T62" fmla="*/ 9 w 431"/>
                <a:gd name="T63" fmla="*/ 171 h 236"/>
                <a:gd name="T64" fmla="*/ 21 w 431"/>
                <a:gd name="T65" fmla="*/ 161 h 236"/>
                <a:gd name="T66" fmla="*/ 26 w 431"/>
                <a:gd name="T67" fmla="*/ 159 h 236"/>
                <a:gd name="T68" fmla="*/ 36 w 431"/>
                <a:gd name="T69" fmla="*/ 154 h 236"/>
                <a:gd name="T70" fmla="*/ 51 w 431"/>
                <a:gd name="T71" fmla="*/ 147 h 236"/>
                <a:gd name="T72" fmla="*/ 69 w 431"/>
                <a:gd name="T73" fmla="*/ 138 h 236"/>
                <a:gd name="T74" fmla="*/ 92 w 431"/>
                <a:gd name="T75" fmla="*/ 126 h 236"/>
                <a:gd name="T76" fmla="*/ 117 w 431"/>
                <a:gd name="T77" fmla="*/ 114 h 236"/>
                <a:gd name="T78" fmla="*/ 144 w 431"/>
                <a:gd name="T79" fmla="*/ 101 h 236"/>
                <a:gd name="T80" fmla="*/ 174 w 431"/>
                <a:gd name="T81" fmla="*/ 87 h 236"/>
                <a:gd name="T82" fmla="*/ 205 w 431"/>
                <a:gd name="T83" fmla="*/ 73 h 236"/>
                <a:gd name="T84" fmla="*/ 236 w 431"/>
                <a:gd name="T85" fmla="*/ 59 h 236"/>
                <a:gd name="T86" fmla="*/ 266 w 431"/>
                <a:gd name="T87" fmla="*/ 46 h 236"/>
                <a:gd name="T88" fmla="*/ 298 w 431"/>
                <a:gd name="T89" fmla="*/ 33 h 236"/>
                <a:gd name="T90" fmla="*/ 327 w 431"/>
                <a:gd name="T91" fmla="*/ 21 h 236"/>
                <a:gd name="T92" fmla="*/ 354 w 431"/>
                <a:gd name="T93" fmla="*/ 11 h 236"/>
                <a:gd name="T94" fmla="*/ 380 w 431"/>
                <a:gd name="T95" fmla="*/ 3 h 236"/>
                <a:gd name="T96" fmla="*/ 396 w 431"/>
                <a:gd name="T9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6">
                  <a:moveTo>
                    <a:pt x="396" y="0"/>
                  </a:moveTo>
                  <a:lnTo>
                    <a:pt x="410" y="5"/>
                  </a:lnTo>
                  <a:lnTo>
                    <a:pt x="421" y="15"/>
                  </a:lnTo>
                  <a:lnTo>
                    <a:pt x="429" y="28"/>
                  </a:lnTo>
                  <a:lnTo>
                    <a:pt x="431" y="44"/>
                  </a:lnTo>
                  <a:lnTo>
                    <a:pt x="426" y="58"/>
                  </a:lnTo>
                  <a:lnTo>
                    <a:pt x="417" y="69"/>
                  </a:lnTo>
                  <a:lnTo>
                    <a:pt x="403" y="78"/>
                  </a:lnTo>
                  <a:lnTo>
                    <a:pt x="379" y="85"/>
                  </a:lnTo>
                  <a:lnTo>
                    <a:pt x="352" y="96"/>
                  </a:lnTo>
                  <a:lnTo>
                    <a:pt x="324" y="107"/>
                  </a:lnTo>
                  <a:lnTo>
                    <a:pt x="294" y="120"/>
                  </a:lnTo>
                  <a:lnTo>
                    <a:pt x="264" y="133"/>
                  </a:lnTo>
                  <a:lnTo>
                    <a:pt x="232" y="147"/>
                  </a:lnTo>
                  <a:lnTo>
                    <a:pt x="203" y="161"/>
                  </a:lnTo>
                  <a:lnTo>
                    <a:pt x="174" y="174"/>
                  </a:lnTo>
                  <a:lnTo>
                    <a:pt x="146" y="186"/>
                  </a:lnTo>
                  <a:lnTo>
                    <a:pt x="122" y="198"/>
                  </a:lnTo>
                  <a:lnTo>
                    <a:pt x="101" y="209"/>
                  </a:lnTo>
                  <a:lnTo>
                    <a:pt x="82" y="218"/>
                  </a:lnTo>
                  <a:lnTo>
                    <a:pt x="69" y="225"/>
                  </a:lnTo>
                  <a:lnTo>
                    <a:pt x="61" y="230"/>
                  </a:lnTo>
                  <a:lnTo>
                    <a:pt x="57" y="231"/>
                  </a:lnTo>
                  <a:lnTo>
                    <a:pt x="51" y="234"/>
                  </a:lnTo>
                  <a:lnTo>
                    <a:pt x="45" y="235"/>
                  </a:lnTo>
                  <a:lnTo>
                    <a:pt x="39" y="236"/>
                  </a:lnTo>
                  <a:lnTo>
                    <a:pt x="26" y="234"/>
                  </a:lnTo>
                  <a:lnTo>
                    <a:pt x="13" y="226"/>
                  </a:lnTo>
                  <a:lnTo>
                    <a:pt x="4" y="214"/>
                  </a:lnTo>
                  <a:lnTo>
                    <a:pt x="0" y="200"/>
                  </a:lnTo>
                  <a:lnTo>
                    <a:pt x="1" y="184"/>
                  </a:lnTo>
                  <a:lnTo>
                    <a:pt x="9" y="171"/>
                  </a:lnTo>
                  <a:lnTo>
                    <a:pt x="21" y="161"/>
                  </a:lnTo>
                  <a:lnTo>
                    <a:pt x="26" y="159"/>
                  </a:lnTo>
                  <a:lnTo>
                    <a:pt x="36" y="154"/>
                  </a:lnTo>
                  <a:lnTo>
                    <a:pt x="51" y="147"/>
                  </a:lnTo>
                  <a:lnTo>
                    <a:pt x="69" y="138"/>
                  </a:lnTo>
                  <a:lnTo>
                    <a:pt x="92" y="126"/>
                  </a:lnTo>
                  <a:lnTo>
                    <a:pt x="117" y="114"/>
                  </a:lnTo>
                  <a:lnTo>
                    <a:pt x="144" y="101"/>
                  </a:lnTo>
                  <a:lnTo>
                    <a:pt x="174" y="87"/>
                  </a:lnTo>
                  <a:lnTo>
                    <a:pt x="205" y="73"/>
                  </a:lnTo>
                  <a:lnTo>
                    <a:pt x="236" y="59"/>
                  </a:lnTo>
                  <a:lnTo>
                    <a:pt x="266" y="46"/>
                  </a:lnTo>
                  <a:lnTo>
                    <a:pt x="298" y="33"/>
                  </a:lnTo>
                  <a:lnTo>
                    <a:pt x="327" y="21"/>
                  </a:lnTo>
                  <a:lnTo>
                    <a:pt x="354" y="11"/>
                  </a:lnTo>
                  <a:lnTo>
                    <a:pt x="380" y="3"/>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65" name="Freeform 8">
              <a:extLst>
                <a:ext uri="{FF2B5EF4-FFF2-40B4-BE49-F238E27FC236}">
                  <a16:creationId xmlns:a16="http://schemas.microsoft.com/office/drawing/2014/main" id="{D0E6CE92-9B18-46D7-835D-4C93B24F6D2F}"/>
                </a:ext>
              </a:extLst>
            </p:cNvPr>
            <p:cNvSpPr>
              <a:spLocks/>
            </p:cNvSpPr>
            <p:nvPr/>
          </p:nvSpPr>
          <p:spPr bwMode="auto">
            <a:xfrm>
              <a:off x="433" y="3505"/>
              <a:ext cx="470" cy="470"/>
            </a:xfrm>
            <a:custGeom>
              <a:avLst/>
              <a:gdLst>
                <a:gd name="T0" fmla="*/ 1958 w 2350"/>
                <a:gd name="T1" fmla="*/ 38 h 2350"/>
                <a:gd name="T2" fmla="*/ 1880 w 2350"/>
                <a:gd name="T3" fmla="*/ 1701 h 2350"/>
                <a:gd name="T4" fmla="*/ 1573 w 2350"/>
                <a:gd name="T5" fmla="*/ 1832 h 2350"/>
                <a:gd name="T6" fmla="*/ 1323 w 2350"/>
                <a:gd name="T7" fmla="*/ 1960 h 2350"/>
                <a:gd name="T8" fmla="*/ 1199 w 2350"/>
                <a:gd name="T9" fmla="*/ 2030 h 2350"/>
                <a:gd name="T10" fmla="*/ 1139 w 2350"/>
                <a:gd name="T11" fmla="*/ 2012 h 2350"/>
                <a:gd name="T12" fmla="*/ 1014 w 2350"/>
                <a:gd name="T13" fmla="*/ 416 h 2350"/>
                <a:gd name="T14" fmla="*/ 676 w 2350"/>
                <a:gd name="T15" fmla="*/ 396 h 2350"/>
                <a:gd name="T16" fmla="*/ 331 w 2350"/>
                <a:gd name="T17" fmla="*/ 440 h 2350"/>
                <a:gd name="T18" fmla="*/ 307 w 2350"/>
                <a:gd name="T19" fmla="*/ 2089 h 2350"/>
                <a:gd name="T20" fmla="*/ 667 w 2350"/>
                <a:gd name="T21" fmla="*/ 2042 h 2350"/>
                <a:gd name="T22" fmla="*/ 1024 w 2350"/>
                <a:gd name="T23" fmla="*/ 2061 h 2350"/>
                <a:gd name="T24" fmla="*/ 1196 w 2350"/>
                <a:gd name="T25" fmla="*/ 2105 h 2350"/>
                <a:gd name="T26" fmla="*/ 1417 w 2350"/>
                <a:gd name="T27" fmla="*/ 2049 h 2350"/>
                <a:gd name="T28" fmla="*/ 1806 w 2350"/>
                <a:gd name="T29" fmla="*/ 2049 h 2350"/>
                <a:gd name="T30" fmla="*/ 2116 w 2350"/>
                <a:gd name="T31" fmla="*/ 2102 h 2350"/>
                <a:gd name="T32" fmla="*/ 2035 w 2350"/>
                <a:gd name="T33" fmla="*/ 423 h 2350"/>
                <a:gd name="T34" fmla="*/ 2108 w 2350"/>
                <a:gd name="T35" fmla="*/ 382 h 2350"/>
                <a:gd name="T36" fmla="*/ 2185 w 2350"/>
                <a:gd name="T37" fmla="*/ 406 h 2350"/>
                <a:gd name="T38" fmla="*/ 2177 w 2350"/>
                <a:gd name="T39" fmla="*/ 2186 h 2350"/>
                <a:gd name="T40" fmla="*/ 2111 w 2350"/>
                <a:gd name="T41" fmla="*/ 2182 h 2350"/>
                <a:gd name="T42" fmla="*/ 1885 w 2350"/>
                <a:gd name="T43" fmla="*/ 2137 h 2350"/>
                <a:gd name="T44" fmla="*/ 1518 w 2350"/>
                <a:gd name="T45" fmla="*/ 2117 h 2350"/>
                <a:gd name="T46" fmla="*/ 1264 w 2350"/>
                <a:gd name="T47" fmla="*/ 2165 h 2350"/>
                <a:gd name="T48" fmla="*/ 2206 w 2350"/>
                <a:gd name="T49" fmla="*/ 2260 h 2350"/>
                <a:gd name="T50" fmla="*/ 2272 w 2350"/>
                <a:gd name="T51" fmla="*/ 626 h 2350"/>
                <a:gd name="T52" fmla="*/ 2339 w 2350"/>
                <a:gd name="T53" fmla="*/ 598 h 2350"/>
                <a:gd name="T54" fmla="*/ 2324 w 2350"/>
                <a:gd name="T55" fmla="*/ 2254 h 2350"/>
                <a:gd name="T56" fmla="*/ 2154 w 2350"/>
                <a:gd name="T57" fmla="*/ 2350 h 2350"/>
                <a:gd name="T58" fmla="*/ 46 w 2350"/>
                <a:gd name="T59" fmla="*/ 2281 h 2350"/>
                <a:gd name="T60" fmla="*/ 2 w 2350"/>
                <a:gd name="T61" fmla="*/ 612 h 2350"/>
                <a:gd name="T62" fmla="*/ 75 w 2350"/>
                <a:gd name="T63" fmla="*/ 612 h 2350"/>
                <a:gd name="T64" fmla="*/ 122 w 2350"/>
                <a:gd name="T65" fmla="*/ 2246 h 2350"/>
                <a:gd name="T66" fmla="*/ 1115 w 2350"/>
                <a:gd name="T67" fmla="*/ 2171 h 2350"/>
                <a:gd name="T68" fmla="*/ 875 w 2350"/>
                <a:gd name="T69" fmla="*/ 2117 h 2350"/>
                <a:gd name="T70" fmla="*/ 511 w 2350"/>
                <a:gd name="T71" fmla="*/ 2135 h 2350"/>
                <a:gd name="T72" fmla="*/ 262 w 2350"/>
                <a:gd name="T73" fmla="*/ 2179 h 2350"/>
                <a:gd name="T74" fmla="*/ 196 w 2350"/>
                <a:gd name="T75" fmla="*/ 2194 h 2350"/>
                <a:gd name="T76" fmla="*/ 156 w 2350"/>
                <a:gd name="T77" fmla="*/ 430 h 2350"/>
                <a:gd name="T78" fmla="*/ 203 w 2350"/>
                <a:gd name="T79" fmla="*/ 388 h 2350"/>
                <a:gd name="T80" fmla="*/ 399 w 2350"/>
                <a:gd name="T81" fmla="*/ 348 h 2350"/>
                <a:gd name="T82" fmla="*/ 753 w 2350"/>
                <a:gd name="T83" fmla="*/ 314 h 2350"/>
                <a:gd name="T84" fmla="*/ 1046 w 2350"/>
                <a:gd name="T85" fmla="*/ 343 h 2350"/>
                <a:gd name="T86" fmla="*/ 1187 w 2350"/>
                <a:gd name="T87" fmla="*/ 393 h 2350"/>
                <a:gd name="T88" fmla="*/ 1244 w 2350"/>
                <a:gd name="T89" fmla="*/ 1913 h 2350"/>
                <a:gd name="T90" fmla="*/ 1520 w 2350"/>
                <a:gd name="T91" fmla="*/ 1770 h 2350"/>
                <a:gd name="T92" fmla="*/ 1880 w 2350"/>
                <a:gd name="T93" fmla="*/ 1618 h 2350"/>
                <a:gd name="T94" fmla="*/ 1636 w 2350"/>
                <a:gd name="T95" fmla="*/ 207 h 2350"/>
                <a:gd name="T96" fmla="*/ 1407 w 2350"/>
                <a:gd name="T97" fmla="*/ 330 h 2350"/>
                <a:gd name="T98" fmla="*/ 1313 w 2350"/>
                <a:gd name="T99" fmla="*/ 385 h 2350"/>
                <a:gd name="T100" fmla="*/ 1255 w 2350"/>
                <a:gd name="T101" fmla="*/ 343 h 2350"/>
                <a:gd name="T102" fmla="*/ 1316 w 2350"/>
                <a:gd name="T103" fmla="*/ 291 h 2350"/>
                <a:gd name="T104" fmla="*/ 1514 w 2350"/>
                <a:gd name="T105" fmla="*/ 182 h 2350"/>
                <a:gd name="T106" fmla="*/ 1801 w 2350"/>
                <a:gd name="T107" fmla="*/ 43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2350">
                  <a:moveTo>
                    <a:pt x="1919" y="0"/>
                  </a:moveTo>
                  <a:lnTo>
                    <a:pt x="1931" y="1"/>
                  </a:lnTo>
                  <a:lnTo>
                    <a:pt x="1942" y="7"/>
                  </a:lnTo>
                  <a:lnTo>
                    <a:pt x="1951" y="15"/>
                  </a:lnTo>
                  <a:lnTo>
                    <a:pt x="1956" y="26"/>
                  </a:lnTo>
                  <a:lnTo>
                    <a:pt x="1958" y="38"/>
                  </a:lnTo>
                  <a:lnTo>
                    <a:pt x="1958" y="1645"/>
                  </a:lnTo>
                  <a:lnTo>
                    <a:pt x="1957" y="1657"/>
                  </a:lnTo>
                  <a:lnTo>
                    <a:pt x="1951" y="1668"/>
                  </a:lnTo>
                  <a:lnTo>
                    <a:pt x="1943" y="1677"/>
                  </a:lnTo>
                  <a:lnTo>
                    <a:pt x="1932" y="1683"/>
                  </a:lnTo>
                  <a:lnTo>
                    <a:pt x="1880" y="1701"/>
                  </a:lnTo>
                  <a:lnTo>
                    <a:pt x="1828" y="1720"/>
                  </a:lnTo>
                  <a:lnTo>
                    <a:pt x="1775" y="1741"/>
                  </a:lnTo>
                  <a:lnTo>
                    <a:pt x="1723" y="1763"/>
                  </a:lnTo>
                  <a:lnTo>
                    <a:pt x="1672" y="1786"/>
                  </a:lnTo>
                  <a:lnTo>
                    <a:pt x="1621" y="1809"/>
                  </a:lnTo>
                  <a:lnTo>
                    <a:pt x="1573" y="1832"/>
                  </a:lnTo>
                  <a:lnTo>
                    <a:pt x="1524" y="1855"/>
                  </a:lnTo>
                  <a:lnTo>
                    <a:pt x="1480" y="1877"/>
                  </a:lnTo>
                  <a:lnTo>
                    <a:pt x="1436" y="1899"/>
                  </a:lnTo>
                  <a:lnTo>
                    <a:pt x="1395" y="1921"/>
                  </a:lnTo>
                  <a:lnTo>
                    <a:pt x="1356" y="1940"/>
                  </a:lnTo>
                  <a:lnTo>
                    <a:pt x="1323" y="1960"/>
                  </a:lnTo>
                  <a:lnTo>
                    <a:pt x="1291" y="1977"/>
                  </a:lnTo>
                  <a:lnTo>
                    <a:pt x="1263" y="1992"/>
                  </a:lnTo>
                  <a:lnTo>
                    <a:pt x="1240" y="2006"/>
                  </a:lnTo>
                  <a:lnTo>
                    <a:pt x="1221" y="2017"/>
                  </a:lnTo>
                  <a:lnTo>
                    <a:pt x="1208" y="2024"/>
                  </a:lnTo>
                  <a:lnTo>
                    <a:pt x="1199" y="2030"/>
                  </a:lnTo>
                  <a:lnTo>
                    <a:pt x="1196" y="2031"/>
                  </a:lnTo>
                  <a:lnTo>
                    <a:pt x="1182" y="2036"/>
                  </a:lnTo>
                  <a:lnTo>
                    <a:pt x="1169" y="2037"/>
                  </a:lnTo>
                  <a:lnTo>
                    <a:pt x="1156" y="2032"/>
                  </a:lnTo>
                  <a:lnTo>
                    <a:pt x="1145" y="2023"/>
                  </a:lnTo>
                  <a:lnTo>
                    <a:pt x="1139" y="2012"/>
                  </a:lnTo>
                  <a:lnTo>
                    <a:pt x="1136" y="1998"/>
                  </a:lnTo>
                  <a:lnTo>
                    <a:pt x="1136" y="456"/>
                  </a:lnTo>
                  <a:lnTo>
                    <a:pt x="1115" y="447"/>
                  </a:lnTo>
                  <a:lnTo>
                    <a:pt x="1087" y="437"/>
                  </a:lnTo>
                  <a:lnTo>
                    <a:pt x="1053" y="427"/>
                  </a:lnTo>
                  <a:lnTo>
                    <a:pt x="1014" y="416"/>
                  </a:lnTo>
                  <a:lnTo>
                    <a:pt x="972" y="406"/>
                  </a:lnTo>
                  <a:lnTo>
                    <a:pt x="925" y="399"/>
                  </a:lnTo>
                  <a:lnTo>
                    <a:pt x="875" y="394"/>
                  </a:lnTo>
                  <a:lnTo>
                    <a:pt x="822" y="392"/>
                  </a:lnTo>
                  <a:lnTo>
                    <a:pt x="748" y="393"/>
                  </a:lnTo>
                  <a:lnTo>
                    <a:pt x="676" y="396"/>
                  </a:lnTo>
                  <a:lnTo>
                    <a:pt x="607" y="401"/>
                  </a:lnTo>
                  <a:lnTo>
                    <a:pt x="543" y="407"/>
                  </a:lnTo>
                  <a:lnTo>
                    <a:pt x="482" y="414"/>
                  </a:lnTo>
                  <a:lnTo>
                    <a:pt x="427" y="423"/>
                  </a:lnTo>
                  <a:lnTo>
                    <a:pt x="376" y="431"/>
                  </a:lnTo>
                  <a:lnTo>
                    <a:pt x="331" y="440"/>
                  </a:lnTo>
                  <a:lnTo>
                    <a:pt x="292" y="448"/>
                  </a:lnTo>
                  <a:lnTo>
                    <a:pt x="260" y="454"/>
                  </a:lnTo>
                  <a:lnTo>
                    <a:pt x="234" y="460"/>
                  </a:lnTo>
                  <a:lnTo>
                    <a:pt x="234" y="2104"/>
                  </a:lnTo>
                  <a:lnTo>
                    <a:pt x="267" y="2096"/>
                  </a:lnTo>
                  <a:lnTo>
                    <a:pt x="307" y="2089"/>
                  </a:lnTo>
                  <a:lnTo>
                    <a:pt x="353" y="2079"/>
                  </a:lnTo>
                  <a:lnTo>
                    <a:pt x="405" y="2071"/>
                  </a:lnTo>
                  <a:lnTo>
                    <a:pt x="463" y="2062"/>
                  </a:lnTo>
                  <a:lnTo>
                    <a:pt x="527" y="2054"/>
                  </a:lnTo>
                  <a:lnTo>
                    <a:pt x="595" y="2047"/>
                  </a:lnTo>
                  <a:lnTo>
                    <a:pt x="667" y="2042"/>
                  </a:lnTo>
                  <a:lnTo>
                    <a:pt x="743" y="2038"/>
                  </a:lnTo>
                  <a:lnTo>
                    <a:pt x="822" y="2037"/>
                  </a:lnTo>
                  <a:lnTo>
                    <a:pt x="878" y="2040"/>
                  </a:lnTo>
                  <a:lnTo>
                    <a:pt x="930" y="2044"/>
                  </a:lnTo>
                  <a:lnTo>
                    <a:pt x="979" y="2052"/>
                  </a:lnTo>
                  <a:lnTo>
                    <a:pt x="1024" y="2061"/>
                  </a:lnTo>
                  <a:lnTo>
                    <a:pt x="1065" y="2072"/>
                  </a:lnTo>
                  <a:lnTo>
                    <a:pt x="1101" y="2083"/>
                  </a:lnTo>
                  <a:lnTo>
                    <a:pt x="1133" y="2094"/>
                  </a:lnTo>
                  <a:lnTo>
                    <a:pt x="1158" y="2104"/>
                  </a:lnTo>
                  <a:lnTo>
                    <a:pt x="1176" y="2112"/>
                  </a:lnTo>
                  <a:lnTo>
                    <a:pt x="1196" y="2105"/>
                  </a:lnTo>
                  <a:lnTo>
                    <a:pt x="1221" y="2098"/>
                  </a:lnTo>
                  <a:lnTo>
                    <a:pt x="1251" y="2088"/>
                  </a:lnTo>
                  <a:lnTo>
                    <a:pt x="1287" y="2077"/>
                  </a:lnTo>
                  <a:lnTo>
                    <a:pt x="1327" y="2067"/>
                  </a:lnTo>
                  <a:lnTo>
                    <a:pt x="1371" y="2058"/>
                  </a:lnTo>
                  <a:lnTo>
                    <a:pt x="1417" y="2049"/>
                  </a:lnTo>
                  <a:lnTo>
                    <a:pt x="1465" y="2043"/>
                  </a:lnTo>
                  <a:lnTo>
                    <a:pt x="1516" y="2038"/>
                  </a:lnTo>
                  <a:lnTo>
                    <a:pt x="1567" y="2037"/>
                  </a:lnTo>
                  <a:lnTo>
                    <a:pt x="1651" y="2038"/>
                  </a:lnTo>
                  <a:lnTo>
                    <a:pt x="1731" y="2043"/>
                  </a:lnTo>
                  <a:lnTo>
                    <a:pt x="1806" y="2049"/>
                  </a:lnTo>
                  <a:lnTo>
                    <a:pt x="1874" y="2056"/>
                  </a:lnTo>
                  <a:lnTo>
                    <a:pt x="1937" y="2066"/>
                  </a:lnTo>
                  <a:lnTo>
                    <a:pt x="1992" y="2076"/>
                  </a:lnTo>
                  <a:lnTo>
                    <a:pt x="2041" y="2085"/>
                  </a:lnTo>
                  <a:lnTo>
                    <a:pt x="2082" y="2094"/>
                  </a:lnTo>
                  <a:lnTo>
                    <a:pt x="2116" y="2102"/>
                  </a:lnTo>
                  <a:lnTo>
                    <a:pt x="2116" y="463"/>
                  </a:lnTo>
                  <a:lnTo>
                    <a:pt x="2093" y="458"/>
                  </a:lnTo>
                  <a:lnTo>
                    <a:pt x="2066" y="453"/>
                  </a:lnTo>
                  <a:lnTo>
                    <a:pt x="2052" y="447"/>
                  </a:lnTo>
                  <a:lnTo>
                    <a:pt x="2041" y="436"/>
                  </a:lnTo>
                  <a:lnTo>
                    <a:pt x="2035" y="423"/>
                  </a:lnTo>
                  <a:lnTo>
                    <a:pt x="2035" y="407"/>
                  </a:lnTo>
                  <a:lnTo>
                    <a:pt x="2040" y="393"/>
                  </a:lnTo>
                  <a:lnTo>
                    <a:pt x="2050" y="382"/>
                  </a:lnTo>
                  <a:lnTo>
                    <a:pt x="2065" y="376"/>
                  </a:lnTo>
                  <a:lnTo>
                    <a:pt x="2079" y="376"/>
                  </a:lnTo>
                  <a:lnTo>
                    <a:pt x="2108" y="382"/>
                  </a:lnTo>
                  <a:lnTo>
                    <a:pt x="2131" y="385"/>
                  </a:lnTo>
                  <a:lnTo>
                    <a:pt x="2148" y="389"/>
                  </a:lnTo>
                  <a:lnTo>
                    <a:pt x="2159" y="392"/>
                  </a:lnTo>
                  <a:lnTo>
                    <a:pt x="2163" y="393"/>
                  </a:lnTo>
                  <a:lnTo>
                    <a:pt x="2175" y="398"/>
                  </a:lnTo>
                  <a:lnTo>
                    <a:pt x="2185" y="406"/>
                  </a:lnTo>
                  <a:lnTo>
                    <a:pt x="2192" y="417"/>
                  </a:lnTo>
                  <a:lnTo>
                    <a:pt x="2194" y="430"/>
                  </a:lnTo>
                  <a:lnTo>
                    <a:pt x="2194" y="2154"/>
                  </a:lnTo>
                  <a:lnTo>
                    <a:pt x="2192" y="2166"/>
                  </a:lnTo>
                  <a:lnTo>
                    <a:pt x="2186" y="2177"/>
                  </a:lnTo>
                  <a:lnTo>
                    <a:pt x="2177" y="2186"/>
                  </a:lnTo>
                  <a:lnTo>
                    <a:pt x="2166" y="2192"/>
                  </a:lnTo>
                  <a:lnTo>
                    <a:pt x="2154" y="2194"/>
                  </a:lnTo>
                  <a:lnTo>
                    <a:pt x="2142" y="2192"/>
                  </a:lnTo>
                  <a:lnTo>
                    <a:pt x="2139" y="2191"/>
                  </a:lnTo>
                  <a:lnTo>
                    <a:pt x="2128" y="2187"/>
                  </a:lnTo>
                  <a:lnTo>
                    <a:pt x="2111" y="2182"/>
                  </a:lnTo>
                  <a:lnTo>
                    <a:pt x="2087" y="2176"/>
                  </a:lnTo>
                  <a:lnTo>
                    <a:pt x="2058" y="2169"/>
                  </a:lnTo>
                  <a:lnTo>
                    <a:pt x="2023" y="2162"/>
                  </a:lnTo>
                  <a:lnTo>
                    <a:pt x="1981" y="2153"/>
                  </a:lnTo>
                  <a:lnTo>
                    <a:pt x="1936" y="2145"/>
                  </a:lnTo>
                  <a:lnTo>
                    <a:pt x="1885" y="2137"/>
                  </a:lnTo>
                  <a:lnTo>
                    <a:pt x="1830" y="2130"/>
                  </a:lnTo>
                  <a:lnTo>
                    <a:pt x="1770" y="2124"/>
                  </a:lnTo>
                  <a:lnTo>
                    <a:pt x="1706" y="2119"/>
                  </a:lnTo>
                  <a:lnTo>
                    <a:pt x="1638" y="2117"/>
                  </a:lnTo>
                  <a:lnTo>
                    <a:pt x="1567" y="2116"/>
                  </a:lnTo>
                  <a:lnTo>
                    <a:pt x="1518" y="2117"/>
                  </a:lnTo>
                  <a:lnTo>
                    <a:pt x="1470" y="2122"/>
                  </a:lnTo>
                  <a:lnTo>
                    <a:pt x="1423" y="2128"/>
                  </a:lnTo>
                  <a:lnTo>
                    <a:pt x="1378" y="2136"/>
                  </a:lnTo>
                  <a:lnTo>
                    <a:pt x="1337" y="2146"/>
                  </a:lnTo>
                  <a:lnTo>
                    <a:pt x="1298" y="2156"/>
                  </a:lnTo>
                  <a:lnTo>
                    <a:pt x="1264" y="2165"/>
                  </a:lnTo>
                  <a:lnTo>
                    <a:pt x="1237" y="2175"/>
                  </a:lnTo>
                  <a:lnTo>
                    <a:pt x="1214" y="2182"/>
                  </a:lnTo>
                  <a:lnTo>
                    <a:pt x="1214" y="2272"/>
                  </a:lnTo>
                  <a:lnTo>
                    <a:pt x="2154" y="2272"/>
                  </a:lnTo>
                  <a:lnTo>
                    <a:pt x="2181" y="2269"/>
                  </a:lnTo>
                  <a:lnTo>
                    <a:pt x="2206" y="2260"/>
                  </a:lnTo>
                  <a:lnTo>
                    <a:pt x="2228" y="2246"/>
                  </a:lnTo>
                  <a:lnTo>
                    <a:pt x="2246" y="2228"/>
                  </a:lnTo>
                  <a:lnTo>
                    <a:pt x="2260" y="2206"/>
                  </a:lnTo>
                  <a:lnTo>
                    <a:pt x="2269" y="2181"/>
                  </a:lnTo>
                  <a:lnTo>
                    <a:pt x="2272" y="2154"/>
                  </a:lnTo>
                  <a:lnTo>
                    <a:pt x="2272" y="626"/>
                  </a:lnTo>
                  <a:lnTo>
                    <a:pt x="2275" y="612"/>
                  </a:lnTo>
                  <a:lnTo>
                    <a:pt x="2284" y="598"/>
                  </a:lnTo>
                  <a:lnTo>
                    <a:pt x="2296" y="590"/>
                  </a:lnTo>
                  <a:lnTo>
                    <a:pt x="2312" y="587"/>
                  </a:lnTo>
                  <a:lnTo>
                    <a:pt x="2326" y="590"/>
                  </a:lnTo>
                  <a:lnTo>
                    <a:pt x="2339" y="598"/>
                  </a:lnTo>
                  <a:lnTo>
                    <a:pt x="2348" y="612"/>
                  </a:lnTo>
                  <a:lnTo>
                    <a:pt x="2350" y="626"/>
                  </a:lnTo>
                  <a:lnTo>
                    <a:pt x="2350" y="2154"/>
                  </a:lnTo>
                  <a:lnTo>
                    <a:pt x="2348" y="2189"/>
                  </a:lnTo>
                  <a:lnTo>
                    <a:pt x="2338" y="2223"/>
                  </a:lnTo>
                  <a:lnTo>
                    <a:pt x="2324" y="2254"/>
                  </a:lnTo>
                  <a:lnTo>
                    <a:pt x="2304" y="2281"/>
                  </a:lnTo>
                  <a:lnTo>
                    <a:pt x="2280" y="2304"/>
                  </a:lnTo>
                  <a:lnTo>
                    <a:pt x="2254" y="2324"/>
                  </a:lnTo>
                  <a:lnTo>
                    <a:pt x="2223" y="2338"/>
                  </a:lnTo>
                  <a:lnTo>
                    <a:pt x="2189" y="2348"/>
                  </a:lnTo>
                  <a:lnTo>
                    <a:pt x="2154" y="2350"/>
                  </a:lnTo>
                  <a:lnTo>
                    <a:pt x="196" y="2350"/>
                  </a:lnTo>
                  <a:lnTo>
                    <a:pt x="161" y="2348"/>
                  </a:lnTo>
                  <a:lnTo>
                    <a:pt x="127" y="2338"/>
                  </a:lnTo>
                  <a:lnTo>
                    <a:pt x="96" y="2324"/>
                  </a:lnTo>
                  <a:lnTo>
                    <a:pt x="70" y="2304"/>
                  </a:lnTo>
                  <a:lnTo>
                    <a:pt x="46" y="2281"/>
                  </a:lnTo>
                  <a:lnTo>
                    <a:pt x="26" y="2254"/>
                  </a:lnTo>
                  <a:lnTo>
                    <a:pt x="12" y="2223"/>
                  </a:lnTo>
                  <a:lnTo>
                    <a:pt x="2" y="2189"/>
                  </a:lnTo>
                  <a:lnTo>
                    <a:pt x="0" y="2154"/>
                  </a:lnTo>
                  <a:lnTo>
                    <a:pt x="0" y="626"/>
                  </a:lnTo>
                  <a:lnTo>
                    <a:pt x="2" y="612"/>
                  </a:lnTo>
                  <a:lnTo>
                    <a:pt x="11" y="598"/>
                  </a:lnTo>
                  <a:lnTo>
                    <a:pt x="24" y="590"/>
                  </a:lnTo>
                  <a:lnTo>
                    <a:pt x="38" y="587"/>
                  </a:lnTo>
                  <a:lnTo>
                    <a:pt x="54" y="590"/>
                  </a:lnTo>
                  <a:lnTo>
                    <a:pt x="66" y="598"/>
                  </a:lnTo>
                  <a:lnTo>
                    <a:pt x="75" y="612"/>
                  </a:lnTo>
                  <a:lnTo>
                    <a:pt x="78" y="626"/>
                  </a:lnTo>
                  <a:lnTo>
                    <a:pt x="78" y="2154"/>
                  </a:lnTo>
                  <a:lnTo>
                    <a:pt x="81" y="2181"/>
                  </a:lnTo>
                  <a:lnTo>
                    <a:pt x="90" y="2206"/>
                  </a:lnTo>
                  <a:lnTo>
                    <a:pt x="104" y="2228"/>
                  </a:lnTo>
                  <a:lnTo>
                    <a:pt x="122" y="2246"/>
                  </a:lnTo>
                  <a:lnTo>
                    <a:pt x="144" y="2260"/>
                  </a:lnTo>
                  <a:lnTo>
                    <a:pt x="169" y="2269"/>
                  </a:lnTo>
                  <a:lnTo>
                    <a:pt x="196" y="2272"/>
                  </a:lnTo>
                  <a:lnTo>
                    <a:pt x="1136" y="2272"/>
                  </a:lnTo>
                  <a:lnTo>
                    <a:pt x="1136" y="2180"/>
                  </a:lnTo>
                  <a:lnTo>
                    <a:pt x="1115" y="2171"/>
                  </a:lnTo>
                  <a:lnTo>
                    <a:pt x="1087" y="2162"/>
                  </a:lnTo>
                  <a:lnTo>
                    <a:pt x="1053" y="2151"/>
                  </a:lnTo>
                  <a:lnTo>
                    <a:pt x="1015" y="2140"/>
                  </a:lnTo>
                  <a:lnTo>
                    <a:pt x="972" y="2130"/>
                  </a:lnTo>
                  <a:lnTo>
                    <a:pt x="925" y="2123"/>
                  </a:lnTo>
                  <a:lnTo>
                    <a:pt x="875" y="2117"/>
                  </a:lnTo>
                  <a:lnTo>
                    <a:pt x="822" y="2116"/>
                  </a:lnTo>
                  <a:lnTo>
                    <a:pt x="755" y="2117"/>
                  </a:lnTo>
                  <a:lnTo>
                    <a:pt x="690" y="2119"/>
                  </a:lnTo>
                  <a:lnTo>
                    <a:pt x="627" y="2123"/>
                  </a:lnTo>
                  <a:lnTo>
                    <a:pt x="567" y="2129"/>
                  </a:lnTo>
                  <a:lnTo>
                    <a:pt x="511" y="2135"/>
                  </a:lnTo>
                  <a:lnTo>
                    <a:pt x="458" y="2142"/>
                  </a:lnTo>
                  <a:lnTo>
                    <a:pt x="410" y="2150"/>
                  </a:lnTo>
                  <a:lnTo>
                    <a:pt x="365" y="2157"/>
                  </a:lnTo>
                  <a:lnTo>
                    <a:pt x="325" y="2165"/>
                  </a:lnTo>
                  <a:lnTo>
                    <a:pt x="291" y="2173"/>
                  </a:lnTo>
                  <a:lnTo>
                    <a:pt x="262" y="2179"/>
                  </a:lnTo>
                  <a:lnTo>
                    <a:pt x="238" y="2183"/>
                  </a:lnTo>
                  <a:lnTo>
                    <a:pt x="221" y="2188"/>
                  </a:lnTo>
                  <a:lnTo>
                    <a:pt x="210" y="2191"/>
                  </a:lnTo>
                  <a:lnTo>
                    <a:pt x="207" y="2192"/>
                  </a:lnTo>
                  <a:lnTo>
                    <a:pt x="200" y="2193"/>
                  </a:lnTo>
                  <a:lnTo>
                    <a:pt x="196" y="2194"/>
                  </a:lnTo>
                  <a:lnTo>
                    <a:pt x="184" y="2192"/>
                  </a:lnTo>
                  <a:lnTo>
                    <a:pt x="171" y="2186"/>
                  </a:lnTo>
                  <a:lnTo>
                    <a:pt x="163" y="2177"/>
                  </a:lnTo>
                  <a:lnTo>
                    <a:pt x="158" y="2166"/>
                  </a:lnTo>
                  <a:lnTo>
                    <a:pt x="156" y="2154"/>
                  </a:lnTo>
                  <a:lnTo>
                    <a:pt x="156" y="430"/>
                  </a:lnTo>
                  <a:lnTo>
                    <a:pt x="158" y="418"/>
                  </a:lnTo>
                  <a:lnTo>
                    <a:pt x="164" y="407"/>
                  </a:lnTo>
                  <a:lnTo>
                    <a:pt x="173" y="399"/>
                  </a:lnTo>
                  <a:lnTo>
                    <a:pt x="185" y="393"/>
                  </a:lnTo>
                  <a:lnTo>
                    <a:pt x="191" y="392"/>
                  </a:lnTo>
                  <a:lnTo>
                    <a:pt x="203" y="388"/>
                  </a:lnTo>
                  <a:lnTo>
                    <a:pt x="221" y="383"/>
                  </a:lnTo>
                  <a:lnTo>
                    <a:pt x="246" y="377"/>
                  </a:lnTo>
                  <a:lnTo>
                    <a:pt x="277" y="371"/>
                  </a:lnTo>
                  <a:lnTo>
                    <a:pt x="312" y="364"/>
                  </a:lnTo>
                  <a:lnTo>
                    <a:pt x="353" y="355"/>
                  </a:lnTo>
                  <a:lnTo>
                    <a:pt x="399" y="348"/>
                  </a:lnTo>
                  <a:lnTo>
                    <a:pt x="448" y="341"/>
                  </a:lnTo>
                  <a:lnTo>
                    <a:pt x="503" y="333"/>
                  </a:lnTo>
                  <a:lnTo>
                    <a:pt x="560" y="326"/>
                  </a:lnTo>
                  <a:lnTo>
                    <a:pt x="621" y="321"/>
                  </a:lnTo>
                  <a:lnTo>
                    <a:pt x="685" y="317"/>
                  </a:lnTo>
                  <a:lnTo>
                    <a:pt x="753" y="314"/>
                  </a:lnTo>
                  <a:lnTo>
                    <a:pt x="822" y="313"/>
                  </a:lnTo>
                  <a:lnTo>
                    <a:pt x="872" y="314"/>
                  </a:lnTo>
                  <a:lnTo>
                    <a:pt x="920" y="319"/>
                  </a:lnTo>
                  <a:lnTo>
                    <a:pt x="965" y="325"/>
                  </a:lnTo>
                  <a:lnTo>
                    <a:pt x="1007" y="333"/>
                  </a:lnTo>
                  <a:lnTo>
                    <a:pt x="1046" y="343"/>
                  </a:lnTo>
                  <a:lnTo>
                    <a:pt x="1081" y="353"/>
                  </a:lnTo>
                  <a:lnTo>
                    <a:pt x="1112" y="362"/>
                  </a:lnTo>
                  <a:lnTo>
                    <a:pt x="1139" y="372"/>
                  </a:lnTo>
                  <a:lnTo>
                    <a:pt x="1160" y="381"/>
                  </a:lnTo>
                  <a:lnTo>
                    <a:pt x="1177" y="388"/>
                  </a:lnTo>
                  <a:lnTo>
                    <a:pt x="1187" y="393"/>
                  </a:lnTo>
                  <a:lnTo>
                    <a:pt x="1192" y="395"/>
                  </a:lnTo>
                  <a:lnTo>
                    <a:pt x="1204" y="405"/>
                  </a:lnTo>
                  <a:lnTo>
                    <a:pt x="1211" y="417"/>
                  </a:lnTo>
                  <a:lnTo>
                    <a:pt x="1214" y="430"/>
                  </a:lnTo>
                  <a:lnTo>
                    <a:pt x="1214" y="1929"/>
                  </a:lnTo>
                  <a:lnTo>
                    <a:pt x="1244" y="1913"/>
                  </a:lnTo>
                  <a:lnTo>
                    <a:pt x="1280" y="1893"/>
                  </a:lnTo>
                  <a:lnTo>
                    <a:pt x="1320" y="1871"/>
                  </a:lnTo>
                  <a:lnTo>
                    <a:pt x="1365" y="1847"/>
                  </a:lnTo>
                  <a:lnTo>
                    <a:pt x="1413" y="1822"/>
                  </a:lnTo>
                  <a:lnTo>
                    <a:pt x="1465" y="1796"/>
                  </a:lnTo>
                  <a:lnTo>
                    <a:pt x="1520" y="1770"/>
                  </a:lnTo>
                  <a:lnTo>
                    <a:pt x="1576" y="1742"/>
                  </a:lnTo>
                  <a:lnTo>
                    <a:pt x="1634" y="1715"/>
                  </a:lnTo>
                  <a:lnTo>
                    <a:pt x="1695" y="1689"/>
                  </a:lnTo>
                  <a:lnTo>
                    <a:pt x="1757" y="1663"/>
                  </a:lnTo>
                  <a:lnTo>
                    <a:pt x="1818" y="1639"/>
                  </a:lnTo>
                  <a:lnTo>
                    <a:pt x="1880" y="1618"/>
                  </a:lnTo>
                  <a:lnTo>
                    <a:pt x="1880" y="96"/>
                  </a:lnTo>
                  <a:lnTo>
                    <a:pt x="1829" y="117"/>
                  </a:lnTo>
                  <a:lnTo>
                    <a:pt x="1780" y="139"/>
                  </a:lnTo>
                  <a:lnTo>
                    <a:pt x="1730" y="162"/>
                  </a:lnTo>
                  <a:lnTo>
                    <a:pt x="1683" y="184"/>
                  </a:lnTo>
                  <a:lnTo>
                    <a:pt x="1636" y="207"/>
                  </a:lnTo>
                  <a:lnTo>
                    <a:pt x="1591" y="229"/>
                  </a:lnTo>
                  <a:lnTo>
                    <a:pt x="1549" y="251"/>
                  </a:lnTo>
                  <a:lnTo>
                    <a:pt x="1509" y="273"/>
                  </a:lnTo>
                  <a:lnTo>
                    <a:pt x="1471" y="294"/>
                  </a:lnTo>
                  <a:lnTo>
                    <a:pt x="1437" y="313"/>
                  </a:lnTo>
                  <a:lnTo>
                    <a:pt x="1407" y="330"/>
                  </a:lnTo>
                  <a:lnTo>
                    <a:pt x="1381" y="346"/>
                  </a:lnTo>
                  <a:lnTo>
                    <a:pt x="1358" y="359"/>
                  </a:lnTo>
                  <a:lnTo>
                    <a:pt x="1339" y="370"/>
                  </a:lnTo>
                  <a:lnTo>
                    <a:pt x="1325" y="378"/>
                  </a:lnTo>
                  <a:lnTo>
                    <a:pt x="1316" y="383"/>
                  </a:lnTo>
                  <a:lnTo>
                    <a:pt x="1313" y="385"/>
                  </a:lnTo>
                  <a:lnTo>
                    <a:pt x="1298" y="392"/>
                  </a:lnTo>
                  <a:lnTo>
                    <a:pt x="1284" y="390"/>
                  </a:lnTo>
                  <a:lnTo>
                    <a:pt x="1271" y="384"/>
                  </a:lnTo>
                  <a:lnTo>
                    <a:pt x="1260" y="373"/>
                  </a:lnTo>
                  <a:lnTo>
                    <a:pt x="1254" y="359"/>
                  </a:lnTo>
                  <a:lnTo>
                    <a:pt x="1255" y="343"/>
                  </a:lnTo>
                  <a:lnTo>
                    <a:pt x="1261" y="330"/>
                  </a:lnTo>
                  <a:lnTo>
                    <a:pt x="1272" y="319"/>
                  </a:lnTo>
                  <a:lnTo>
                    <a:pt x="1275" y="317"/>
                  </a:lnTo>
                  <a:lnTo>
                    <a:pt x="1284" y="312"/>
                  </a:lnTo>
                  <a:lnTo>
                    <a:pt x="1298" y="303"/>
                  </a:lnTo>
                  <a:lnTo>
                    <a:pt x="1316" y="291"/>
                  </a:lnTo>
                  <a:lnTo>
                    <a:pt x="1341" y="278"/>
                  </a:lnTo>
                  <a:lnTo>
                    <a:pt x="1368" y="262"/>
                  </a:lnTo>
                  <a:lnTo>
                    <a:pt x="1399" y="244"/>
                  </a:lnTo>
                  <a:lnTo>
                    <a:pt x="1434" y="225"/>
                  </a:lnTo>
                  <a:lnTo>
                    <a:pt x="1472" y="204"/>
                  </a:lnTo>
                  <a:lnTo>
                    <a:pt x="1514" y="182"/>
                  </a:lnTo>
                  <a:lnTo>
                    <a:pt x="1557" y="159"/>
                  </a:lnTo>
                  <a:lnTo>
                    <a:pt x="1603" y="136"/>
                  </a:lnTo>
                  <a:lnTo>
                    <a:pt x="1650" y="112"/>
                  </a:lnTo>
                  <a:lnTo>
                    <a:pt x="1700" y="89"/>
                  </a:lnTo>
                  <a:lnTo>
                    <a:pt x="1751" y="66"/>
                  </a:lnTo>
                  <a:lnTo>
                    <a:pt x="1801" y="43"/>
                  </a:lnTo>
                  <a:lnTo>
                    <a:pt x="1853" y="23"/>
                  </a:lnTo>
                  <a:lnTo>
                    <a:pt x="1905" y="2"/>
                  </a:lnTo>
                  <a:lnTo>
                    <a:pt x="1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66" name="Freeform 9">
              <a:extLst>
                <a:ext uri="{FF2B5EF4-FFF2-40B4-BE49-F238E27FC236}">
                  <a16:creationId xmlns:a16="http://schemas.microsoft.com/office/drawing/2014/main" id="{AA72E0AA-C9AD-4B98-9AFE-D03E1401BBD6}"/>
                </a:ext>
              </a:extLst>
            </p:cNvPr>
            <p:cNvSpPr>
              <a:spLocks/>
            </p:cNvSpPr>
            <p:nvPr/>
          </p:nvSpPr>
          <p:spPr bwMode="auto">
            <a:xfrm>
              <a:off x="699" y="3638"/>
              <a:ext cx="87" cy="47"/>
            </a:xfrm>
            <a:custGeom>
              <a:avLst/>
              <a:gdLst>
                <a:gd name="T0" fmla="*/ 396 w 431"/>
                <a:gd name="T1" fmla="*/ 0 h 235"/>
                <a:gd name="T2" fmla="*/ 410 w 431"/>
                <a:gd name="T3" fmla="*/ 4 h 235"/>
                <a:gd name="T4" fmla="*/ 421 w 431"/>
                <a:gd name="T5" fmla="*/ 13 h 235"/>
                <a:gd name="T6" fmla="*/ 429 w 431"/>
                <a:gd name="T7" fmla="*/ 27 h 235"/>
                <a:gd name="T8" fmla="*/ 431 w 431"/>
                <a:gd name="T9" fmla="*/ 42 h 235"/>
                <a:gd name="T10" fmla="*/ 426 w 431"/>
                <a:gd name="T11" fmla="*/ 57 h 235"/>
                <a:gd name="T12" fmla="*/ 417 w 431"/>
                <a:gd name="T13" fmla="*/ 69 h 235"/>
                <a:gd name="T14" fmla="*/ 403 w 431"/>
                <a:gd name="T15" fmla="*/ 76 h 235"/>
                <a:gd name="T16" fmla="*/ 379 w 431"/>
                <a:gd name="T17" fmla="*/ 85 h 235"/>
                <a:gd name="T18" fmla="*/ 352 w 431"/>
                <a:gd name="T19" fmla="*/ 94 h 235"/>
                <a:gd name="T20" fmla="*/ 324 w 431"/>
                <a:gd name="T21" fmla="*/ 106 h 235"/>
                <a:gd name="T22" fmla="*/ 294 w 431"/>
                <a:gd name="T23" fmla="*/ 118 h 235"/>
                <a:gd name="T24" fmla="*/ 264 w 431"/>
                <a:gd name="T25" fmla="*/ 132 h 235"/>
                <a:gd name="T26" fmla="*/ 232 w 431"/>
                <a:gd name="T27" fmla="*/ 146 h 235"/>
                <a:gd name="T28" fmla="*/ 203 w 431"/>
                <a:gd name="T29" fmla="*/ 160 h 235"/>
                <a:gd name="T30" fmla="*/ 174 w 431"/>
                <a:gd name="T31" fmla="*/ 173 h 235"/>
                <a:gd name="T32" fmla="*/ 146 w 431"/>
                <a:gd name="T33" fmla="*/ 186 h 235"/>
                <a:gd name="T34" fmla="*/ 122 w 431"/>
                <a:gd name="T35" fmla="*/ 198 h 235"/>
                <a:gd name="T36" fmla="*/ 101 w 431"/>
                <a:gd name="T37" fmla="*/ 208 h 235"/>
                <a:gd name="T38" fmla="*/ 82 w 431"/>
                <a:gd name="T39" fmla="*/ 218 h 235"/>
                <a:gd name="T40" fmla="*/ 69 w 431"/>
                <a:gd name="T41" fmla="*/ 225 h 235"/>
                <a:gd name="T42" fmla="*/ 61 w 431"/>
                <a:gd name="T43" fmla="*/ 228 h 235"/>
                <a:gd name="T44" fmla="*/ 57 w 431"/>
                <a:gd name="T45" fmla="*/ 231 h 235"/>
                <a:gd name="T46" fmla="*/ 51 w 431"/>
                <a:gd name="T47" fmla="*/ 233 h 235"/>
                <a:gd name="T48" fmla="*/ 45 w 431"/>
                <a:gd name="T49" fmla="*/ 235 h 235"/>
                <a:gd name="T50" fmla="*/ 39 w 431"/>
                <a:gd name="T51" fmla="*/ 235 h 235"/>
                <a:gd name="T52" fmla="*/ 26 w 431"/>
                <a:gd name="T53" fmla="*/ 232 h 235"/>
                <a:gd name="T54" fmla="*/ 13 w 431"/>
                <a:gd name="T55" fmla="*/ 225 h 235"/>
                <a:gd name="T56" fmla="*/ 4 w 431"/>
                <a:gd name="T57" fmla="*/ 213 h 235"/>
                <a:gd name="T58" fmla="*/ 0 w 431"/>
                <a:gd name="T59" fmla="*/ 198 h 235"/>
                <a:gd name="T60" fmla="*/ 1 w 431"/>
                <a:gd name="T61" fmla="*/ 184 h 235"/>
                <a:gd name="T62" fmla="*/ 9 w 431"/>
                <a:gd name="T63" fmla="*/ 170 h 235"/>
                <a:gd name="T64" fmla="*/ 21 w 431"/>
                <a:gd name="T65" fmla="*/ 161 h 235"/>
                <a:gd name="T66" fmla="*/ 26 w 431"/>
                <a:gd name="T67" fmla="*/ 158 h 235"/>
                <a:gd name="T68" fmla="*/ 36 w 431"/>
                <a:gd name="T69" fmla="*/ 154 h 235"/>
                <a:gd name="T70" fmla="*/ 51 w 431"/>
                <a:gd name="T71" fmla="*/ 146 h 235"/>
                <a:gd name="T72" fmla="*/ 69 w 431"/>
                <a:gd name="T73" fmla="*/ 137 h 235"/>
                <a:gd name="T74" fmla="*/ 92 w 431"/>
                <a:gd name="T75" fmla="*/ 126 h 235"/>
                <a:gd name="T76" fmla="*/ 117 w 431"/>
                <a:gd name="T77" fmla="*/ 114 h 235"/>
                <a:gd name="T78" fmla="*/ 144 w 431"/>
                <a:gd name="T79" fmla="*/ 100 h 235"/>
                <a:gd name="T80" fmla="*/ 174 w 431"/>
                <a:gd name="T81" fmla="*/ 87 h 235"/>
                <a:gd name="T82" fmla="*/ 205 w 431"/>
                <a:gd name="T83" fmla="*/ 73 h 235"/>
                <a:gd name="T84" fmla="*/ 236 w 431"/>
                <a:gd name="T85" fmla="*/ 58 h 235"/>
                <a:gd name="T86" fmla="*/ 266 w 431"/>
                <a:gd name="T87" fmla="*/ 45 h 235"/>
                <a:gd name="T88" fmla="*/ 298 w 431"/>
                <a:gd name="T89" fmla="*/ 33 h 235"/>
                <a:gd name="T90" fmla="*/ 327 w 431"/>
                <a:gd name="T91" fmla="*/ 21 h 235"/>
                <a:gd name="T92" fmla="*/ 354 w 431"/>
                <a:gd name="T93" fmla="*/ 10 h 235"/>
                <a:gd name="T94" fmla="*/ 380 w 431"/>
                <a:gd name="T95" fmla="*/ 1 h 235"/>
                <a:gd name="T96" fmla="*/ 396 w 431"/>
                <a:gd name="T9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5">
                  <a:moveTo>
                    <a:pt x="396" y="0"/>
                  </a:moveTo>
                  <a:lnTo>
                    <a:pt x="410" y="4"/>
                  </a:lnTo>
                  <a:lnTo>
                    <a:pt x="421" y="13"/>
                  </a:lnTo>
                  <a:lnTo>
                    <a:pt x="429" y="27"/>
                  </a:lnTo>
                  <a:lnTo>
                    <a:pt x="431" y="42"/>
                  </a:lnTo>
                  <a:lnTo>
                    <a:pt x="426" y="57"/>
                  </a:lnTo>
                  <a:lnTo>
                    <a:pt x="417" y="69"/>
                  </a:lnTo>
                  <a:lnTo>
                    <a:pt x="403" y="76"/>
                  </a:lnTo>
                  <a:lnTo>
                    <a:pt x="379" y="85"/>
                  </a:lnTo>
                  <a:lnTo>
                    <a:pt x="352" y="94"/>
                  </a:lnTo>
                  <a:lnTo>
                    <a:pt x="324" y="106"/>
                  </a:lnTo>
                  <a:lnTo>
                    <a:pt x="294" y="118"/>
                  </a:lnTo>
                  <a:lnTo>
                    <a:pt x="264" y="132"/>
                  </a:lnTo>
                  <a:lnTo>
                    <a:pt x="232" y="146"/>
                  </a:lnTo>
                  <a:lnTo>
                    <a:pt x="203" y="160"/>
                  </a:lnTo>
                  <a:lnTo>
                    <a:pt x="174" y="173"/>
                  </a:lnTo>
                  <a:lnTo>
                    <a:pt x="146" y="186"/>
                  </a:lnTo>
                  <a:lnTo>
                    <a:pt x="122" y="198"/>
                  </a:lnTo>
                  <a:lnTo>
                    <a:pt x="101" y="208"/>
                  </a:lnTo>
                  <a:lnTo>
                    <a:pt x="82" y="218"/>
                  </a:lnTo>
                  <a:lnTo>
                    <a:pt x="69" y="225"/>
                  </a:lnTo>
                  <a:lnTo>
                    <a:pt x="61" y="228"/>
                  </a:lnTo>
                  <a:lnTo>
                    <a:pt x="57" y="231"/>
                  </a:lnTo>
                  <a:lnTo>
                    <a:pt x="51" y="233"/>
                  </a:lnTo>
                  <a:lnTo>
                    <a:pt x="45" y="235"/>
                  </a:lnTo>
                  <a:lnTo>
                    <a:pt x="39" y="235"/>
                  </a:lnTo>
                  <a:lnTo>
                    <a:pt x="26" y="232"/>
                  </a:lnTo>
                  <a:lnTo>
                    <a:pt x="13" y="225"/>
                  </a:lnTo>
                  <a:lnTo>
                    <a:pt x="4" y="213"/>
                  </a:lnTo>
                  <a:lnTo>
                    <a:pt x="0" y="198"/>
                  </a:lnTo>
                  <a:lnTo>
                    <a:pt x="1" y="184"/>
                  </a:lnTo>
                  <a:lnTo>
                    <a:pt x="9" y="170"/>
                  </a:lnTo>
                  <a:lnTo>
                    <a:pt x="21" y="161"/>
                  </a:lnTo>
                  <a:lnTo>
                    <a:pt x="26" y="158"/>
                  </a:lnTo>
                  <a:lnTo>
                    <a:pt x="36" y="154"/>
                  </a:lnTo>
                  <a:lnTo>
                    <a:pt x="51" y="146"/>
                  </a:lnTo>
                  <a:lnTo>
                    <a:pt x="69" y="137"/>
                  </a:lnTo>
                  <a:lnTo>
                    <a:pt x="92" y="126"/>
                  </a:lnTo>
                  <a:lnTo>
                    <a:pt x="117" y="114"/>
                  </a:lnTo>
                  <a:lnTo>
                    <a:pt x="144" y="100"/>
                  </a:lnTo>
                  <a:lnTo>
                    <a:pt x="174" y="87"/>
                  </a:lnTo>
                  <a:lnTo>
                    <a:pt x="205" y="73"/>
                  </a:lnTo>
                  <a:lnTo>
                    <a:pt x="236" y="58"/>
                  </a:lnTo>
                  <a:lnTo>
                    <a:pt x="266" y="45"/>
                  </a:lnTo>
                  <a:lnTo>
                    <a:pt x="298" y="33"/>
                  </a:lnTo>
                  <a:lnTo>
                    <a:pt x="327" y="21"/>
                  </a:lnTo>
                  <a:lnTo>
                    <a:pt x="354" y="10"/>
                  </a:lnTo>
                  <a:lnTo>
                    <a:pt x="380" y="1"/>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67" name="Freeform 10">
              <a:extLst>
                <a:ext uri="{FF2B5EF4-FFF2-40B4-BE49-F238E27FC236}">
                  <a16:creationId xmlns:a16="http://schemas.microsoft.com/office/drawing/2014/main" id="{C6FFBEFF-9E22-4E6D-9658-A13AA8282C7F}"/>
                </a:ext>
              </a:extLst>
            </p:cNvPr>
            <p:cNvSpPr>
              <a:spLocks/>
            </p:cNvSpPr>
            <p:nvPr/>
          </p:nvSpPr>
          <p:spPr bwMode="auto">
            <a:xfrm>
              <a:off x="699" y="3732"/>
              <a:ext cx="87" cy="47"/>
            </a:xfrm>
            <a:custGeom>
              <a:avLst/>
              <a:gdLst>
                <a:gd name="T0" fmla="*/ 396 w 431"/>
                <a:gd name="T1" fmla="*/ 0 h 235"/>
                <a:gd name="T2" fmla="*/ 410 w 431"/>
                <a:gd name="T3" fmla="*/ 4 h 235"/>
                <a:gd name="T4" fmla="*/ 421 w 431"/>
                <a:gd name="T5" fmla="*/ 14 h 235"/>
                <a:gd name="T6" fmla="*/ 429 w 431"/>
                <a:gd name="T7" fmla="*/ 27 h 235"/>
                <a:gd name="T8" fmla="*/ 431 w 431"/>
                <a:gd name="T9" fmla="*/ 43 h 235"/>
                <a:gd name="T10" fmla="*/ 426 w 431"/>
                <a:gd name="T11" fmla="*/ 57 h 235"/>
                <a:gd name="T12" fmla="*/ 417 w 431"/>
                <a:gd name="T13" fmla="*/ 69 h 235"/>
                <a:gd name="T14" fmla="*/ 403 w 431"/>
                <a:gd name="T15" fmla="*/ 76 h 235"/>
                <a:gd name="T16" fmla="*/ 379 w 431"/>
                <a:gd name="T17" fmla="*/ 85 h 235"/>
                <a:gd name="T18" fmla="*/ 352 w 431"/>
                <a:gd name="T19" fmla="*/ 95 h 235"/>
                <a:gd name="T20" fmla="*/ 324 w 431"/>
                <a:gd name="T21" fmla="*/ 107 h 235"/>
                <a:gd name="T22" fmla="*/ 294 w 431"/>
                <a:gd name="T23" fmla="*/ 119 h 235"/>
                <a:gd name="T24" fmla="*/ 264 w 431"/>
                <a:gd name="T25" fmla="*/ 132 h 235"/>
                <a:gd name="T26" fmla="*/ 232 w 431"/>
                <a:gd name="T27" fmla="*/ 145 h 235"/>
                <a:gd name="T28" fmla="*/ 203 w 431"/>
                <a:gd name="T29" fmla="*/ 160 h 235"/>
                <a:gd name="T30" fmla="*/ 174 w 431"/>
                <a:gd name="T31" fmla="*/ 173 h 235"/>
                <a:gd name="T32" fmla="*/ 146 w 431"/>
                <a:gd name="T33" fmla="*/ 187 h 235"/>
                <a:gd name="T34" fmla="*/ 122 w 431"/>
                <a:gd name="T35" fmla="*/ 199 h 235"/>
                <a:gd name="T36" fmla="*/ 101 w 431"/>
                <a:gd name="T37" fmla="*/ 208 h 235"/>
                <a:gd name="T38" fmla="*/ 82 w 431"/>
                <a:gd name="T39" fmla="*/ 218 h 235"/>
                <a:gd name="T40" fmla="*/ 69 w 431"/>
                <a:gd name="T41" fmla="*/ 224 h 235"/>
                <a:gd name="T42" fmla="*/ 61 w 431"/>
                <a:gd name="T43" fmla="*/ 229 h 235"/>
                <a:gd name="T44" fmla="*/ 57 w 431"/>
                <a:gd name="T45" fmla="*/ 231 h 235"/>
                <a:gd name="T46" fmla="*/ 51 w 431"/>
                <a:gd name="T47" fmla="*/ 234 h 235"/>
                <a:gd name="T48" fmla="*/ 45 w 431"/>
                <a:gd name="T49" fmla="*/ 235 h 235"/>
                <a:gd name="T50" fmla="*/ 39 w 431"/>
                <a:gd name="T51" fmla="*/ 235 h 235"/>
                <a:gd name="T52" fmla="*/ 26 w 431"/>
                <a:gd name="T53" fmla="*/ 232 h 235"/>
                <a:gd name="T54" fmla="*/ 13 w 431"/>
                <a:gd name="T55" fmla="*/ 225 h 235"/>
                <a:gd name="T56" fmla="*/ 4 w 431"/>
                <a:gd name="T57" fmla="*/ 213 h 235"/>
                <a:gd name="T58" fmla="*/ 0 w 431"/>
                <a:gd name="T59" fmla="*/ 199 h 235"/>
                <a:gd name="T60" fmla="*/ 1 w 431"/>
                <a:gd name="T61" fmla="*/ 184 h 235"/>
                <a:gd name="T62" fmla="*/ 9 w 431"/>
                <a:gd name="T63" fmla="*/ 171 h 235"/>
                <a:gd name="T64" fmla="*/ 21 w 431"/>
                <a:gd name="T65" fmla="*/ 161 h 235"/>
                <a:gd name="T66" fmla="*/ 26 w 431"/>
                <a:gd name="T67" fmla="*/ 159 h 235"/>
                <a:gd name="T68" fmla="*/ 36 w 431"/>
                <a:gd name="T69" fmla="*/ 154 h 235"/>
                <a:gd name="T70" fmla="*/ 51 w 431"/>
                <a:gd name="T71" fmla="*/ 147 h 235"/>
                <a:gd name="T72" fmla="*/ 69 w 431"/>
                <a:gd name="T73" fmla="*/ 137 h 235"/>
                <a:gd name="T74" fmla="*/ 92 w 431"/>
                <a:gd name="T75" fmla="*/ 126 h 235"/>
                <a:gd name="T76" fmla="*/ 117 w 431"/>
                <a:gd name="T77" fmla="*/ 114 h 235"/>
                <a:gd name="T78" fmla="*/ 144 w 431"/>
                <a:gd name="T79" fmla="*/ 101 h 235"/>
                <a:gd name="T80" fmla="*/ 174 w 431"/>
                <a:gd name="T81" fmla="*/ 86 h 235"/>
                <a:gd name="T82" fmla="*/ 205 w 431"/>
                <a:gd name="T83" fmla="*/ 73 h 235"/>
                <a:gd name="T84" fmla="*/ 236 w 431"/>
                <a:gd name="T85" fmla="*/ 58 h 235"/>
                <a:gd name="T86" fmla="*/ 266 w 431"/>
                <a:gd name="T87" fmla="*/ 45 h 235"/>
                <a:gd name="T88" fmla="*/ 298 w 431"/>
                <a:gd name="T89" fmla="*/ 32 h 235"/>
                <a:gd name="T90" fmla="*/ 327 w 431"/>
                <a:gd name="T91" fmla="*/ 21 h 235"/>
                <a:gd name="T92" fmla="*/ 354 w 431"/>
                <a:gd name="T93" fmla="*/ 10 h 235"/>
                <a:gd name="T94" fmla="*/ 380 w 431"/>
                <a:gd name="T95" fmla="*/ 2 h 235"/>
                <a:gd name="T96" fmla="*/ 396 w 431"/>
                <a:gd name="T9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5">
                  <a:moveTo>
                    <a:pt x="396" y="0"/>
                  </a:moveTo>
                  <a:lnTo>
                    <a:pt x="410" y="4"/>
                  </a:lnTo>
                  <a:lnTo>
                    <a:pt x="421" y="14"/>
                  </a:lnTo>
                  <a:lnTo>
                    <a:pt x="429" y="27"/>
                  </a:lnTo>
                  <a:lnTo>
                    <a:pt x="431" y="43"/>
                  </a:lnTo>
                  <a:lnTo>
                    <a:pt x="426" y="57"/>
                  </a:lnTo>
                  <a:lnTo>
                    <a:pt x="417" y="69"/>
                  </a:lnTo>
                  <a:lnTo>
                    <a:pt x="403" y="76"/>
                  </a:lnTo>
                  <a:lnTo>
                    <a:pt x="379" y="85"/>
                  </a:lnTo>
                  <a:lnTo>
                    <a:pt x="352" y="95"/>
                  </a:lnTo>
                  <a:lnTo>
                    <a:pt x="324" y="107"/>
                  </a:lnTo>
                  <a:lnTo>
                    <a:pt x="294" y="119"/>
                  </a:lnTo>
                  <a:lnTo>
                    <a:pt x="264" y="132"/>
                  </a:lnTo>
                  <a:lnTo>
                    <a:pt x="232" y="145"/>
                  </a:lnTo>
                  <a:lnTo>
                    <a:pt x="203" y="160"/>
                  </a:lnTo>
                  <a:lnTo>
                    <a:pt x="174" y="173"/>
                  </a:lnTo>
                  <a:lnTo>
                    <a:pt x="146" y="187"/>
                  </a:lnTo>
                  <a:lnTo>
                    <a:pt x="122" y="199"/>
                  </a:lnTo>
                  <a:lnTo>
                    <a:pt x="101" y="208"/>
                  </a:lnTo>
                  <a:lnTo>
                    <a:pt x="82" y="218"/>
                  </a:lnTo>
                  <a:lnTo>
                    <a:pt x="69" y="224"/>
                  </a:lnTo>
                  <a:lnTo>
                    <a:pt x="61" y="229"/>
                  </a:lnTo>
                  <a:lnTo>
                    <a:pt x="57" y="231"/>
                  </a:lnTo>
                  <a:lnTo>
                    <a:pt x="51" y="234"/>
                  </a:lnTo>
                  <a:lnTo>
                    <a:pt x="45" y="235"/>
                  </a:lnTo>
                  <a:lnTo>
                    <a:pt x="39" y="235"/>
                  </a:lnTo>
                  <a:lnTo>
                    <a:pt x="26" y="232"/>
                  </a:lnTo>
                  <a:lnTo>
                    <a:pt x="13" y="225"/>
                  </a:lnTo>
                  <a:lnTo>
                    <a:pt x="4" y="213"/>
                  </a:lnTo>
                  <a:lnTo>
                    <a:pt x="0" y="199"/>
                  </a:lnTo>
                  <a:lnTo>
                    <a:pt x="1" y="184"/>
                  </a:lnTo>
                  <a:lnTo>
                    <a:pt x="9" y="171"/>
                  </a:lnTo>
                  <a:lnTo>
                    <a:pt x="21" y="161"/>
                  </a:lnTo>
                  <a:lnTo>
                    <a:pt x="26" y="159"/>
                  </a:lnTo>
                  <a:lnTo>
                    <a:pt x="36" y="154"/>
                  </a:lnTo>
                  <a:lnTo>
                    <a:pt x="51" y="147"/>
                  </a:lnTo>
                  <a:lnTo>
                    <a:pt x="69" y="137"/>
                  </a:lnTo>
                  <a:lnTo>
                    <a:pt x="92" y="126"/>
                  </a:lnTo>
                  <a:lnTo>
                    <a:pt x="117" y="114"/>
                  </a:lnTo>
                  <a:lnTo>
                    <a:pt x="144" y="101"/>
                  </a:lnTo>
                  <a:lnTo>
                    <a:pt x="174" y="86"/>
                  </a:lnTo>
                  <a:lnTo>
                    <a:pt x="205" y="73"/>
                  </a:lnTo>
                  <a:lnTo>
                    <a:pt x="236" y="58"/>
                  </a:lnTo>
                  <a:lnTo>
                    <a:pt x="266" y="45"/>
                  </a:lnTo>
                  <a:lnTo>
                    <a:pt x="298" y="32"/>
                  </a:lnTo>
                  <a:lnTo>
                    <a:pt x="327" y="21"/>
                  </a:lnTo>
                  <a:lnTo>
                    <a:pt x="354" y="10"/>
                  </a:lnTo>
                  <a:lnTo>
                    <a:pt x="380" y="2"/>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68" name="Freeform 11">
              <a:extLst>
                <a:ext uri="{FF2B5EF4-FFF2-40B4-BE49-F238E27FC236}">
                  <a16:creationId xmlns:a16="http://schemas.microsoft.com/office/drawing/2014/main" id="{6367D144-6693-4EC4-95D2-DEED22B807F8}"/>
                </a:ext>
              </a:extLst>
            </p:cNvPr>
            <p:cNvSpPr>
              <a:spLocks/>
            </p:cNvSpPr>
            <p:nvPr/>
          </p:nvSpPr>
          <p:spPr bwMode="auto">
            <a:xfrm>
              <a:off x="511" y="3646"/>
              <a:ext cx="118" cy="23"/>
            </a:xfrm>
            <a:custGeom>
              <a:avLst/>
              <a:gdLst>
                <a:gd name="T0" fmla="*/ 362 w 587"/>
                <a:gd name="T1" fmla="*/ 0 h 117"/>
                <a:gd name="T2" fmla="*/ 411 w 587"/>
                <a:gd name="T3" fmla="*/ 2 h 117"/>
                <a:gd name="T4" fmla="*/ 459 w 587"/>
                <a:gd name="T5" fmla="*/ 6 h 117"/>
                <a:gd name="T6" fmla="*/ 509 w 587"/>
                <a:gd name="T7" fmla="*/ 12 h 117"/>
                <a:gd name="T8" fmla="*/ 557 w 587"/>
                <a:gd name="T9" fmla="*/ 21 h 117"/>
                <a:gd name="T10" fmla="*/ 571 w 587"/>
                <a:gd name="T11" fmla="*/ 29 h 117"/>
                <a:gd name="T12" fmla="*/ 581 w 587"/>
                <a:gd name="T13" fmla="*/ 40 h 117"/>
                <a:gd name="T14" fmla="*/ 587 w 587"/>
                <a:gd name="T15" fmla="*/ 53 h 117"/>
                <a:gd name="T16" fmla="*/ 586 w 587"/>
                <a:gd name="T17" fmla="*/ 69 h 117"/>
                <a:gd name="T18" fmla="*/ 580 w 587"/>
                <a:gd name="T19" fmla="*/ 83 h 117"/>
                <a:gd name="T20" fmla="*/ 569 w 587"/>
                <a:gd name="T21" fmla="*/ 93 h 117"/>
                <a:gd name="T22" fmla="*/ 554 w 587"/>
                <a:gd name="T23" fmla="*/ 99 h 117"/>
                <a:gd name="T24" fmla="*/ 539 w 587"/>
                <a:gd name="T25" fmla="*/ 98 h 117"/>
                <a:gd name="T26" fmla="*/ 494 w 587"/>
                <a:gd name="T27" fmla="*/ 89 h 117"/>
                <a:gd name="T28" fmla="*/ 448 w 587"/>
                <a:gd name="T29" fmla="*/ 83 h 117"/>
                <a:gd name="T30" fmla="*/ 402 w 587"/>
                <a:gd name="T31" fmla="*/ 79 h 117"/>
                <a:gd name="T32" fmla="*/ 357 w 587"/>
                <a:gd name="T33" fmla="*/ 78 h 117"/>
                <a:gd name="T34" fmla="*/ 314 w 587"/>
                <a:gd name="T35" fmla="*/ 79 h 117"/>
                <a:gd name="T36" fmla="*/ 270 w 587"/>
                <a:gd name="T37" fmla="*/ 82 h 117"/>
                <a:gd name="T38" fmla="*/ 230 w 587"/>
                <a:gd name="T39" fmla="*/ 86 h 117"/>
                <a:gd name="T40" fmla="*/ 193 w 587"/>
                <a:gd name="T41" fmla="*/ 89 h 117"/>
                <a:gd name="T42" fmla="*/ 158 w 587"/>
                <a:gd name="T43" fmla="*/ 94 h 117"/>
                <a:gd name="T44" fmla="*/ 128 w 587"/>
                <a:gd name="T45" fmla="*/ 100 h 117"/>
                <a:gd name="T46" fmla="*/ 101 w 587"/>
                <a:gd name="T47" fmla="*/ 105 h 117"/>
                <a:gd name="T48" fmla="*/ 79 w 587"/>
                <a:gd name="T49" fmla="*/ 108 h 117"/>
                <a:gd name="T50" fmla="*/ 64 w 587"/>
                <a:gd name="T51" fmla="*/ 112 h 117"/>
                <a:gd name="T52" fmla="*/ 53 w 587"/>
                <a:gd name="T53" fmla="*/ 115 h 117"/>
                <a:gd name="T54" fmla="*/ 49 w 587"/>
                <a:gd name="T55" fmla="*/ 116 h 117"/>
                <a:gd name="T56" fmla="*/ 43 w 587"/>
                <a:gd name="T57" fmla="*/ 117 h 117"/>
                <a:gd name="T58" fmla="*/ 38 w 587"/>
                <a:gd name="T59" fmla="*/ 117 h 117"/>
                <a:gd name="T60" fmla="*/ 26 w 587"/>
                <a:gd name="T61" fmla="*/ 116 h 117"/>
                <a:gd name="T62" fmla="*/ 15 w 587"/>
                <a:gd name="T63" fmla="*/ 110 h 117"/>
                <a:gd name="T64" fmla="*/ 6 w 587"/>
                <a:gd name="T65" fmla="*/ 100 h 117"/>
                <a:gd name="T66" fmla="*/ 1 w 587"/>
                <a:gd name="T67" fmla="*/ 88 h 117"/>
                <a:gd name="T68" fmla="*/ 0 w 587"/>
                <a:gd name="T69" fmla="*/ 72 h 117"/>
                <a:gd name="T70" fmla="*/ 4 w 587"/>
                <a:gd name="T71" fmla="*/ 59 h 117"/>
                <a:gd name="T72" fmla="*/ 14 w 587"/>
                <a:gd name="T73" fmla="*/ 47 h 117"/>
                <a:gd name="T74" fmla="*/ 29 w 587"/>
                <a:gd name="T75" fmla="*/ 41 h 117"/>
                <a:gd name="T76" fmla="*/ 35 w 587"/>
                <a:gd name="T77" fmla="*/ 38 h 117"/>
                <a:gd name="T78" fmla="*/ 47 w 587"/>
                <a:gd name="T79" fmla="*/ 36 h 117"/>
                <a:gd name="T80" fmla="*/ 65 w 587"/>
                <a:gd name="T81" fmla="*/ 32 h 117"/>
                <a:gd name="T82" fmla="*/ 88 w 587"/>
                <a:gd name="T83" fmla="*/ 26 h 117"/>
                <a:gd name="T84" fmla="*/ 117 w 587"/>
                <a:gd name="T85" fmla="*/ 21 h 117"/>
                <a:gd name="T86" fmla="*/ 149 w 587"/>
                <a:gd name="T87" fmla="*/ 17 h 117"/>
                <a:gd name="T88" fmla="*/ 187 w 587"/>
                <a:gd name="T89" fmla="*/ 11 h 117"/>
                <a:gd name="T90" fmla="*/ 227 w 587"/>
                <a:gd name="T91" fmla="*/ 7 h 117"/>
                <a:gd name="T92" fmla="*/ 269 w 587"/>
                <a:gd name="T93" fmla="*/ 3 h 117"/>
                <a:gd name="T94" fmla="*/ 315 w 587"/>
                <a:gd name="T95" fmla="*/ 1 h 117"/>
                <a:gd name="T96" fmla="*/ 362 w 587"/>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7">
                  <a:moveTo>
                    <a:pt x="362" y="0"/>
                  </a:moveTo>
                  <a:lnTo>
                    <a:pt x="411" y="2"/>
                  </a:lnTo>
                  <a:lnTo>
                    <a:pt x="459" y="6"/>
                  </a:lnTo>
                  <a:lnTo>
                    <a:pt x="509" y="12"/>
                  </a:lnTo>
                  <a:lnTo>
                    <a:pt x="557" y="21"/>
                  </a:lnTo>
                  <a:lnTo>
                    <a:pt x="571" y="29"/>
                  </a:lnTo>
                  <a:lnTo>
                    <a:pt x="581" y="40"/>
                  </a:lnTo>
                  <a:lnTo>
                    <a:pt x="587" y="53"/>
                  </a:lnTo>
                  <a:lnTo>
                    <a:pt x="586" y="69"/>
                  </a:lnTo>
                  <a:lnTo>
                    <a:pt x="580" y="83"/>
                  </a:lnTo>
                  <a:lnTo>
                    <a:pt x="569" y="93"/>
                  </a:lnTo>
                  <a:lnTo>
                    <a:pt x="554" y="99"/>
                  </a:lnTo>
                  <a:lnTo>
                    <a:pt x="539" y="98"/>
                  </a:lnTo>
                  <a:lnTo>
                    <a:pt x="494" y="89"/>
                  </a:lnTo>
                  <a:lnTo>
                    <a:pt x="448" y="83"/>
                  </a:lnTo>
                  <a:lnTo>
                    <a:pt x="402" y="79"/>
                  </a:lnTo>
                  <a:lnTo>
                    <a:pt x="357" y="78"/>
                  </a:lnTo>
                  <a:lnTo>
                    <a:pt x="314" y="79"/>
                  </a:lnTo>
                  <a:lnTo>
                    <a:pt x="270" y="82"/>
                  </a:lnTo>
                  <a:lnTo>
                    <a:pt x="230" y="86"/>
                  </a:lnTo>
                  <a:lnTo>
                    <a:pt x="193" y="89"/>
                  </a:lnTo>
                  <a:lnTo>
                    <a:pt x="158" y="94"/>
                  </a:lnTo>
                  <a:lnTo>
                    <a:pt x="128" y="100"/>
                  </a:lnTo>
                  <a:lnTo>
                    <a:pt x="101" y="105"/>
                  </a:lnTo>
                  <a:lnTo>
                    <a:pt x="79" y="108"/>
                  </a:lnTo>
                  <a:lnTo>
                    <a:pt x="64" y="112"/>
                  </a:lnTo>
                  <a:lnTo>
                    <a:pt x="53" y="115"/>
                  </a:lnTo>
                  <a:lnTo>
                    <a:pt x="49" y="116"/>
                  </a:lnTo>
                  <a:lnTo>
                    <a:pt x="43" y="117"/>
                  </a:lnTo>
                  <a:lnTo>
                    <a:pt x="38" y="117"/>
                  </a:lnTo>
                  <a:lnTo>
                    <a:pt x="26" y="116"/>
                  </a:lnTo>
                  <a:lnTo>
                    <a:pt x="15" y="110"/>
                  </a:lnTo>
                  <a:lnTo>
                    <a:pt x="6" y="100"/>
                  </a:lnTo>
                  <a:lnTo>
                    <a:pt x="1" y="88"/>
                  </a:lnTo>
                  <a:lnTo>
                    <a:pt x="0" y="72"/>
                  </a:lnTo>
                  <a:lnTo>
                    <a:pt x="4" y="59"/>
                  </a:lnTo>
                  <a:lnTo>
                    <a:pt x="14" y="47"/>
                  </a:lnTo>
                  <a:lnTo>
                    <a:pt x="29" y="41"/>
                  </a:lnTo>
                  <a:lnTo>
                    <a:pt x="35" y="38"/>
                  </a:lnTo>
                  <a:lnTo>
                    <a:pt x="47" y="36"/>
                  </a:lnTo>
                  <a:lnTo>
                    <a:pt x="65" y="32"/>
                  </a:lnTo>
                  <a:lnTo>
                    <a:pt x="88" y="26"/>
                  </a:lnTo>
                  <a:lnTo>
                    <a:pt x="117" y="21"/>
                  </a:lnTo>
                  <a:lnTo>
                    <a:pt x="149" y="17"/>
                  </a:lnTo>
                  <a:lnTo>
                    <a:pt x="187" y="11"/>
                  </a:lnTo>
                  <a:lnTo>
                    <a:pt x="227" y="7"/>
                  </a:lnTo>
                  <a:lnTo>
                    <a:pt x="269" y="3"/>
                  </a:lnTo>
                  <a:lnTo>
                    <a:pt x="315" y="1"/>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69" name="Freeform 12">
              <a:extLst>
                <a:ext uri="{FF2B5EF4-FFF2-40B4-BE49-F238E27FC236}">
                  <a16:creationId xmlns:a16="http://schemas.microsoft.com/office/drawing/2014/main" id="{8088D003-6442-413F-A7BA-F299749FF8DE}"/>
                </a:ext>
              </a:extLst>
            </p:cNvPr>
            <p:cNvSpPr>
              <a:spLocks/>
            </p:cNvSpPr>
            <p:nvPr/>
          </p:nvSpPr>
          <p:spPr bwMode="auto">
            <a:xfrm>
              <a:off x="511" y="3693"/>
              <a:ext cx="118" cy="24"/>
            </a:xfrm>
            <a:custGeom>
              <a:avLst/>
              <a:gdLst>
                <a:gd name="T0" fmla="*/ 362 w 587"/>
                <a:gd name="T1" fmla="*/ 0 h 118"/>
                <a:gd name="T2" fmla="*/ 411 w 587"/>
                <a:gd name="T3" fmla="*/ 2 h 118"/>
                <a:gd name="T4" fmla="*/ 459 w 587"/>
                <a:gd name="T5" fmla="*/ 5 h 118"/>
                <a:gd name="T6" fmla="*/ 509 w 587"/>
                <a:gd name="T7" fmla="*/ 13 h 118"/>
                <a:gd name="T8" fmla="*/ 557 w 587"/>
                <a:gd name="T9" fmla="*/ 22 h 118"/>
                <a:gd name="T10" fmla="*/ 571 w 587"/>
                <a:gd name="T11" fmla="*/ 28 h 118"/>
                <a:gd name="T12" fmla="*/ 581 w 587"/>
                <a:gd name="T13" fmla="*/ 39 h 118"/>
                <a:gd name="T14" fmla="*/ 587 w 587"/>
                <a:gd name="T15" fmla="*/ 54 h 118"/>
                <a:gd name="T16" fmla="*/ 586 w 587"/>
                <a:gd name="T17" fmla="*/ 69 h 118"/>
                <a:gd name="T18" fmla="*/ 580 w 587"/>
                <a:gd name="T19" fmla="*/ 83 h 118"/>
                <a:gd name="T20" fmla="*/ 569 w 587"/>
                <a:gd name="T21" fmla="*/ 94 h 118"/>
                <a:gd name="T22" fmla="*/ 554 w 587"/>
                <a:gd name="T23" fmla="*/ 98 h 118"/>
                <a:gd name="T24" fmla="*/ 539 w 587"/>
                <a:gd name="T25" fmla="*/ 98 h 118"/>
                <a:gd name="T26" fmla="*/ 494 w 587"/>
                <a:gd name="T27" fmla="*/ 89 h 118"/>
                <a:gd name="T28" fmla="*/ 448 w 587"/>
                <a:gd name="T29" fmla="*/ 83 h 118"/>
                <a:gd name="T30" fmla="*/ 402 w 587"/>
                <a:gd name="T31" fmla="*/ 80 h 118"/>
                <a:gd name="T32" fmla="*/ 357 w 587"/>
                <a:gd name="T33" fmla="*/ 79 h 118"/>
                <a:gd name="T34" fmla="*/ 314 w 587"/>
                <a:gd name="T35" fmla="*/ 79 h 118"/>
                <a:gd name="T36" fmla="*/ 270 w 587"/>
                <a:gd name="T37" fmla="*/ 81 h 118"/>
                <a:gd name="T38" fmla="*/ 230 w 587"/>
                <a:gd name="T39" fmla="*/ 85 h 118"/>
                <a:gd name="T40" fmla="*/ 193 w 587"/>
                <a:gd name="T41" fmla="*/ 90 h 118"/>
                <a:gd name="T42" fmla="*/ 158 w 587"/>
                <a:gd name="T43" fmla="*/ 95 h 118"/>
                <a:gd name="T44" fmla="*/ 128 w 587"/>
                <a:gd name="T45" fmla="*/ 100 h 118"/>
                <a:gd name="T46" fmla="*/ 101 w 587"/>
                <a:gd name="T47" fmla="*/ 104 h 118"/>
                <a:gd name="T48" fmla="*/ 79 w 587"/>
                <a:gd name="T49" fmla="*/ 109 h 118"/>
                <a:gd name="T50" fmla="*/ 64 w 587"/>
                <a:gd name="T51" fmla="*/ 113 h 118"/>
                <a:gd name="T52" fmla="*/ 53 w 587"/>
                <a:gd name="T53" fmla="*/ 115 h 118"/>
                <a:gd name="T54" fmla="*/ 49 w 587"/>
                <a:gd name="T55" fmla="*/ 117 h 118"/>
                <a:gd name="T56" fmla="*/ 43 w 587"/>
                <a:gd name="T57" fmla="*/ 118 h 118"/>
                <a:gd name="T58" fmla="*/ 38 w 587"/>
                <a:gd name="T59" fmla="*/ 118 h 118"/>
                <a:gd name="T60" fmla="*/ 26 w 587"/>
                <a:gd name="T61" fmla="*/ 115 h 118"/>
                <a:gd name="T62" fmla="*/ 15 w 587"/>
                <a:gd name="T63" fmla="*/ 109 h 118"/>
                <a:gd name="T64" fmla="*/ 6 w 587"/>
                <a:gd name="T65" fmla="*/ 101 h 118"/>
                <a:gd name="T66" fmla="*/ 1 w 587"/>
                <a:gd name="T67" fmla="*/ 89 h 118"/>
                <a:gd name="T68" fmla="*/ 0 w 587"/>
                <a:gd name="T69" fmla="*/ 73 h 118"/>
                <a:gd name="T70" fmla="*/ 4 w 587"/>
                <a:gd name="T71" fmla="*/ 58 h 118"/>
                <a:gd name="T72" fmla="*/ 14 w 587"/>
                <a:gd name="T73" fmla="*/ 48 h 118"/>
                <a:gd name="T74" fmla="*/ 29 w 587"/>
                <a:gd name="T75" fmla="*/ 40 h 118"/>
                <a:gd name="T76" fmla="*/ 35 w 587"/>
                <a:gd name="T77" fmla="*/ 39 h 118"/>
                <a:gd name="T78" fmla="*/ 47 w 587"/>
                <a:gd name="T79" fmla="*/ 36 h 118"/>
                <a:gd name="T80" fmla="*/ 65 w 587"/>
                <a:gd name="T81" fmla="*/ 32 h 118"/>
                <a:gd name="T82" fmla="*/ 88 w 587"/>
                <a:gd name="T83" fmla="*/ 27 h 118"/>
                <a:gd name="T84" fmla="*/ 117 w 587"/>
                <a:gd name="T85" fmla="*/ 22 h 118"/>
                <a:gd name="T86" fmla="*/ 149 w 587"/>
                <a:gd name="T87" fmla="*/ 16 h 118"/>
                <a:gd name="T88" fmla="*/ 187 w 587"/>
                <a:gd name="T89" fmla="*/ 11 h 118"/>
                <a:gd name="T90" fmla="*/ 227 w 587"/>
                <a:gd name="T91" fmla="*/ 6 h 118"/>
                <a:gd name="T92" fmla="*/ 269 w 587"/>
                <a:gd name="T93" fmla="*/ 3 h 118"/>
                <a:gd name="T94" fmla="*/ 315 w 587"/>
                <a:gd name="T95" fmla="*/ 0 h 118"/>
                <a:gd name="T96" fmla="*/ 362 w 587"/>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8">
                  <a:moveTo>
                    <a:pt x="362" y="0"/>
                  </a:moveTo>
                  <a:lnTo>
                    <a:pt x="411" y="2"/>
                  </a:lnTo>
                  <a:lnTo>
                    <a:pt x="459" y="5"/>
                  </a:lnTo>
                  <a:lnTo>
                    <a:pt x="509" y="13"/>
                  </a:lnTo>
                  <a:lnTo>
                    <a:pt x="557" y="22"/>
                  </a:lnTo>
                  <a:lnTo>
                    <a:pt x="571" y="28"/>
                  </a:lnTo>
                  <a:lnTo>
                    <a:pt x="581" y="39"/>
                  </a:lnTo>
                  <a:lnTo>
                    <a:pt x="587" y="54"/>
                  </a:lnTo>
                  <a:lnTo>
                    <a:pt x="586" y="69"/>
                  </a:lnTo>
                  <a:lnTo>
                    <a:pt x="580" y="83"/>
                  </a:lnTo>
                  <a:lnTo>
                    <a:pt x="569" y="94"/>
                  </a:lnTo>
                  <a:lnTo>
                    <a:pt x="554" y="98"/>
                  </a:lnTo>
                  <a:lnTo>
                    <a:pt x="539" y="98"/>
                  </a:lnTo>
                  <a:lnTo>
                    <a:pt x="494" y="89"/>
                  </a:lnTo>
                  <a:lnTo>
                    <a:pt x="448" y="83"/>
                  </a:lnTo>
                  <a:lnTo>
                    <a:pt x="402" y="80"/>
                  </a:lnTo>
                  <a:lnTo>
                    <a:pt x="357" y="79"/>
                  </a:lnTo>
                  <a:lnTo>
                    <a:pt x="314" y="79"/>
                  </a:lnTo>
                  <a:lnTo>
                    <a:pt x="270" y="81"/>
                  </a:lnTo>
                  <a:lnTo>
                    <a:pt x="230" y="85"/>
                  </a:lnTo>
                  <a:lnTo>
                    <a:pt x="193" y="90"/>
                  </a:lnTo>
                  <a:lnTo>
                    <a:pt x="158" y="95"/>
                  </a:lnTo>
                  <a:lnTo>
                    <a:pt x="128" y="100"/>
                  </a:lnTo>
                  <a:lnTo>
                    <a:pt x="101" y="104"/>
                  </a:lnTo>
                  <a:lnTo>
                    <a:pt x="79" y="109"/>
                  </a:lnTo>
                  <a:lnTo>
                    <a:pt x="64" y="113"/>
                  </a:lnTo>
                  <a:lnTo>
                    <a:pt x="53" y="115"/>
                  </a:lnTo>
                  <a:lnTo>
                    <a:pt x="49" y="117"/>
                  </a:lnTo>
                  <a:lnTo>
                    <a:pt x="43" y="118"/>
                  </a:lnTo>
                  <a:lnTo>
                    <a:pt x="38" y="118"/>
                  </a:lnTo>
                  <a:lnTo>
                    <a:pt x="26" y="115"/>
                  </a:lnTo>
                  <a:lnTo>
                    <a:pt x="15" y="109"/>
                  </a:lnTo>
                  <a:lnTo>
                    <a:pt x="6" y="101"/>
                  </a:lnTo>
                  <a:lnTo>
                    <a:pt x="1" y="89"/>
                  </a:lnTo>
                  <a:lnTo>
                    <a:pt x="0" y="73"/>
                  </a:lnTo>
                  <a:lnTo>
                    <a:pt x="4" y="58"/>
                  </a:lnTo>
                  <a:lnTo>
                    <a:pt x="14" y="48"/>
                  </a:lnTo>
                  <a:lnTo>
                    <a:pt x="29" y="40"/>
                  </a:lnTo>
                  <a:lnTo>
                    <a:pt x="35" y="39"/>
                  </a:lnTo>
                  <a:lnTo>
                    <a:pt x="47" y="36"/>
                  </a:lnTo>
                  <a:lnTo>
                    <a:pt x="65" y="32"/>
                  </a:lnTo>
                  <a:lnTo>
                    <a:pt x="88" y="27"/>
                  </a:lnTo>
                  <a:lnTo>
                    <a:pt x="117" y="22"/>
                  </a:lnTo>
                  <a:lnTo>
                    <a:pt x="149" y="16"/>
                  </a:lnTo>
                  <a:lnTo>
                    <a:pt x="187" y="11"/>
                  </a:lnTo>
                  <a:lnTo>
                    <a:pt x="227" y="6"/>
                  </a:lnTo>
                  <a:lnTo>
                    <a:pt x="269" y="3"/>
                  </a:lnTo>
                  <a:lnTo>
                    <a:pt x="315" y="0"/>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72" name="Freeform 13">
              <a:extLst>
                <a:ext uri="{FF2B5EF4-FFF2-40B4-BE49-F238E27FC236}">
                  <a16:creationId xmlns:a16="http://schemas.microsoft.com/office/drawing/2014/main" id="{D5764837-505E-4AE9-B0F9-6F535BB7C675}"/>
                </a:ext>
              </a:extLst>
            </p:cNvPr>
            <p:cNvSpPr>
              <a:spLocks/>
            </p:cNvSpPr>
            <p:nvPr/>
          </p:nvSpPr>
          <p:spPr bwMode="auto">
            <a:xfrm>
              <a:off x="699" y="3779"/>
              <a:ext cx="87" cy="47"/>
            </a:xfrm>
            <a:custGeom>
              <a:avLst/>
              <a:gdLst>
                <a:gd name="T0" fmla="*/ 396 w 431"/>
                <a:gd name="T1" fmla="*/ 0 h 234"/>
                <a:gd name="T2" fmla="*/ 410 w 431"/>
                <a:gd name="T3" fmla="*/ 5 h 234"/>
                <a:gd name="T4" fmla="*/ 421 w 431"/>
                <a:gd name="T5" fmla="*/ 13 h 234"/>
                <a:gd name="T6" fmla="*/ 429 w 431"/>
                <a:gd name="T7" fmla="*/ 28 h 234"/>
                <a:gd name="T8" fmla="*/ 431 w 431"/>
                <a:gd name="T9" fmla="*/ 42 h 234"/>
                <a:gd name="T10" fmla="*/ 426 w 431"/>
                <a:gd name="T11" fmla="*/ 57 h 234"/>
                <a:gd name="T12" fmla="*/ 417 w 431"/>
                <a:gd name="T13" fmla="*/ 69 h 234"/>
                <a:gd name="T14" fmla="*/ 403 w 431"/>
                <a:gd name="T15" fmla="*/ 76 h 234"/>
                <a:gd name="T16" fmla="*/ 379 w 431"/>
                <a:gd name="T17" fmla="*/ 85 h 234"/>
                <a:gd name="T18" fmla="*/ 352 w 431"/>
                <a:gd name="T19" fmla="*/ 94 h 234"/>
                <a:gd name="T20" fmla="*/ 324 w 431"/>
                <a:gd name="T21" fmla="*/ 106 h 234"/>
                <a:gd name="T22" fmla="*/ 294 w 431"/>
                <a:gd name="T23" fmla="*/ 118 h 234"/>
                <a:gd name="T24" fmla="*/ 264 w 431"/>
                <a:gd name="T25" fmla="*/ 132 h 234"/>
                <a:gd name="T26" fmla="*/ 232 w 431"/>
                <a:gd name="T27" fmla="*/ 146 h 234"/>
                <a:gd name="T28" fmla="*/ 203 w 431"/>
                <a:gd name="T29" fmla="*/ 159 h 234"/>
                <a:gd name="T30" fmla="*/ 174 w 431"/>
                <a:gd name="T31" fmla="*/ 173 h 234"/>
                <a:gd name="T32" fmla="*/ 146 w 431"/>
                <a:gd name="T33" fmla="*/ 186 h 234"/>
                <a:gd name="T34" fmla="*/ 122 w 431"/>
                <a:gd name="T35" fmla="*/ 198 h 234"/>
                <a:gd name="T36" fmla="*/ 101 w 431"/>
                <a:gd name="T37" fmla="*/ 209 h 234"/>
                <a:gd name="T38" fmla="*/ 82 w 431"/>
                <a:gd name="T39" fmla="*/ 218 h 234"/>
                <a:gd name="T40" fmla="*/ 69 w 431"/>
                <a:gd name="T41" fmla="*/ 225 h 234"/>
                <a:gd name="T42" fmla="*/ 61 w 431"/>
                <a:gd name="T43" fmla="*/ 230 h 234"/>
                <a:gd name="T44" fmla="*/ 57 w 431"/>
                <a:gd name="T45" fmla="*/ 231 h 234"/>
                <a:gd name="T46" fmla="*/ 51 w 431"/>
                <a:gd name="T47" fmla="*/ 233 h 234"/>
                <a:gd name="T48" fmla="*/ 45 w 431"/>
                <a:gd name="T49" fmla="*/ 234 h 234"/>
                <a:gd name="T50" fmla="*/ 39 w 431"/>
                <a:gd name="T51" fmla="*/ 234 h 234"/>
                <a:gd name="T52" fmla="*/ 26 w 431"/>
                <a:gd name="T53" fmla="*/ 232 h 234"/>
                <a:gd name="T54" fmla="*/ 13 w 431"/>
                <a:gd name="T55" fmla="*/ 225 h 234"/>
                <a:gd name="T56" fmla="*/ 4 w 431"/>
                <a:gd name="T57" fmla="*/ 214 h 234"/>
                <a:gd name="T58" fmla="*/ 0 w 431"/>
                <a:gd name="T59" fmla="*/ 198 h 234"/>
                <a:gd name="T60" fmla="*/ 1 w 431"/>
                <a:gd name="T61" fmla="*/ 184 h 234"/>
                <a:gd name="T62" fmla="*/ 9 w 431"/>
                <a:gd name="T63" fmla="*/ 170 h 234"/>
                <a:gd name="T64" fmla="*/ 21 w 431"/>
                <a:gd name="T65" fmla="*/ 161 h 234"/>
                <a:gd name="T66" fmla="*/ 26 w 431"/>
                <a:gd name="T67" fmla="*/ 158 h 234"/>
                <a:gd name="T68" fmla="*/ 36 w 431"/>
                <a:gd name="T69" fmla="*/ 153 h 234"/>
                <a:gd name="T70" fmla="*/ 51 w 431"/>
                <a:gd name="T71" fmla="*/ 146 h 234"/>
                <a:gd name="T72" fmla="*/ 69 w 431"/>
                <a:gd name="T73" fmla="*/ 137 h 234"/>
                <a:gd name="T74" fmla="*/ 92 w 431"/>
                <a:gd name="T75" fmla="*/ 126 h 234"/>
                <a:gd name="T76" fmla="*/ 117 w 431"/>
                <a:gd name="T77" fmla="*/ 114 h 234"/>
                <a:gd name="T78" fmla="*/ 144 w 431"/>
                <a:gd name="T79" fmla="*/ 100 h 234"/>
                <a:gd name="T80" fmla="*/ 174 w 431"/>
                <a:gd name="T81" fmla="*/ 87 h 234"/>
                <a:gd name="T82" fmla="*/ 205 w 431"/>
                <a:gd name="T83" fmla="*/ 72 h 234"/>
                <a:gd name="T84" fmla="*/ 236 w 431"/>
                <a:gd name="T85" fmla="*/ 59 h 234"/>
                <a:gd name="T86" fmla="*/ 266 w 431"/>
                <a:gd name="T87" fmla="*/ 45 h 234"/>
                <a:gd name="T88" fmla="*/ 298 w 431"/>
                <a:gd name="T89" fmla="*/ 33 h 234"/>
                <a:gd name="T90" fmla="*/ 327 w 431"/>
                <a:gd name="T91" fmla="*/ 20 h 234"/>
                <a:gd name="T92" fmla="*/ 354 w 431"/>
                <a:gd name="T93" fmla="*/ 11 h 234"/>
                <a:gd name="T94" fmla="*/ 380 w 431"/>
                <a:gd name="T95" fmla="*/ 2 h 234"/>
                <a:gd name="T96" fmla="*/ 396 w 431"/>
                <a:gd name="T9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1" h="234">
                  <a:moveTo>
                    <a:pt x="396" y="0"/>
                  </a:moveTo>
                  <a:lnTo>
                    <a:pt x="410" y="5"/>
                  </a:lnTo>
                  <a:lnTo>
                    <a:pt x="421" y="13"/>
                  </a:lnTo>
                  <a:lnTo>
                    <a:pt x="429" y="28"/>
                  </a:lnTo>
                  <a:lnTo>
                    <a:pt x="431" y="42"/>
                  </a:lnTo>
                  <a:lnTo>
                    <a:pt x="426" y="57"/>
                  </a:lnTo>
                  <a:lnTo>
                    <a:pt x="417" y="69"/>
                  </a:lnTo>
                  <a:lnTo>
                    <a:pt x="403" y="76"/>
                  </a:lnTo>
                  <a:lnTo>
                    <a:pt x="379" y="85"/>
                  </a:lnTo>
                  <a:lnTo>
                    <a:pt x="352" y="94"/>
                  </a:lnTo>
                  <a:lnTo>
                    <a:pt x="324" y="106"/>
                  </a:lnTo>
                  <a:lnTo>
                    <a:pt x="294" y="118"/>
                  </a:lnTo>
                  <a:lnTo>
                    <a:pt x="264" y="132"/>
                  </a:lnTo>
                  <a:lnTo>
                    <a:pt x="232" y="146"/>
                  </a:lnTo>
                  <a:lnTo>
                    <a:pt x="203" y="159"/>
                  </a:lnTo>
                  <a:lnTo>
                    <a:pt x="174" y="173"/>
                  </a:lnTo>
                  <a:lnTo>
                    <a:pt x="146" y="186"/>
                  </a:lnTo>
                  <a:lnTo>
                    <a:pt x="122" y="198"/>
                  </a:lnTo>
                  <a:lnTo>
                    <a:pt x="101" y="209"/>
                  </a:lnTo>
                  <a:lnTo>
                    <a:pt x="82" y="218"/>
                  </a:lnTo>
                  <a:lnTo>
                    <a:pt x="69" y="225"/>
                  </a:lnTo>
                  <a:lnTo>
                    <a:pt x="61" y="230"/>
                  </a:lnTo>
                  <a:lnTo>
                    <a:pt x="57" y="231"/>
                  </a:lnTo>
                  <a:lnTo>
                    <a:pt x="51" y="233"/>
                  </a:lnTo>
                  <a:lnTo>
                    <a:pt x="45" y="234"/>
                  </a:lnTo>
                  <a:lnTo>
                    <a:pt x="39" y="234"/>
                  </a:lnTo>
                  <a:lnTo>
                    <a:pt x="26" y="232"/>
                  </a:lnTo>
                  <a:lnTo>
                    <a:pt x="13" y="225"/>
                  </a:lnTo>
                  <a:lnTo>
                    <a:pt x="4" y="214"/>
                  </a:lnTo>
                  <a:lnTo>
                    <a:pt x="0" y="198"/>
                  </a:lnTo>
                  <a:lnTo>
                    <a:pt x="1" y="184"/>
                  </a:lnTo>
                  <a:lnTo>
                    <a:pt x="9" y="170"/>
                  </a:lnTo>
                  <a:lnTo>
                    <a:pt x="21" y="161"/>
                  </a:lnTo>
                  <a:lnTo>
                    <a:pt x="26" y="158"/>
                  </a:lnTo>
                  <a:lnTo>
                    <a:pt x="36" y="153"/>
                  </a:lnTo>
                  <a:lnTo>
                    <a:pt x="51" y="146"/>
                  </a:lnTo>
                  <a:lnTo>
                    <a:pt x="69" y="137"/>
                  </a:lnTo>
                  <a:lnTo>
                    <a:pt x="92" y="126"/>
                  </a:lnTo>
                  <a:lnTo>
                    <a:pt x="117" y="114"/>
                  </a:lnTo>
                  <a:lnTo>
                    <a:pt x="144" y="100"/>
                  </a:lnTo>
                  <a:lnTo>
                    <a:pt x="174" y="87"/>
                  </a:lnTo>
                  <a:lnTo>
                    <a:pt x="205" y="72"/>
                  </a:lnTo>
                  <a:lnTo>
                    <a:pt x="236" y="59"/>
                  </a:lnTo>
                  <a:lnTo>
                    <a:pt x="266" y="45"/>
                  </a:lnTo>
                  <a:lnTo>
                    <a:pt x="298" y="33"/>
                  </a:lnTo>
                  <a:lnTo>
                    <a:pt x="327" y="20"/>
                  </a:lnTo>
                  <a:lnTo>
                    <a:pt x="354" y="11"/>
                  </a:lnTo>
                  <a:lnTo>
                    <a:pt x="380" y="2"/>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73" name="Freeform 14">
              <a:extLst>
                <a:ext uri="{FF2B5EF4-FFF2-40B4-BE49-F238E27FC236}">
                  <a16:creationId xmlns:a16="http://schemas.microsoft.com/office/drawing/2014/main" id="{9C565255-D6DC-4C31-9D01-A5D8FCEA4E25}"/>
                </a:ext>
              </a:extLst>
            </p:cNvPr>
            <p:cNvSpPr>
              <a:spLocks/>
            </p:cNvSpPr>
            <p:nvPr/>
          </p:nvSpPr>
          <p:spPr bwMode="auto">
            <a:xfrm>
              <a:off x="511" y="3740"/>
              <a:ext cx="118" cy="23"/>
            </a:xfrm>
            <a:custGeom>
              <a:avLst/>
              <a:gdLst>
                <a:gd name="T0" fmla="*/ 362 w 587"/>
                <a:gd name="T1" fmla="*/ 0 h 117"/>
                <a:gd name="T2" fmla="*/ 411 w 587"/>
                <a:gd name="T3" fmla="*/ 1 h 117"/>
                <a:gd name="T4" fmla="*/ 459 w 587"/>
                <a:gd name="T5" fmla="*/ 6 h 117"/>
                <a:gd name="T6" fmla="*/ 509 w 587"/>
                <a:gd name="T7" fmla="*/ 12 h 117"/>
                <a:gd name="T8" fmla="*/ 557 w 587"/>
                <a:gd name="T9" fmla="*/ 22 h 117"/>
                <a:gd name="T10" fmla="*/ 571 w 587"/>
                <a:gd name="T11" fmla="*/ 28 h 117"/>
                <a:gd name="T12" fmla="*/ 581 w 587"/>
                <a:gd name="T13" fmla="*/ 40 h 117"/>
                <a:gd name="T14" fmla="*/ 587 w 587"/>
                <a:gd name="T15" fmla="*/ 53 h 117"/>
                <a:gd name="T16" fmla="*/ 586 w 587"/>
                <a:gd name="T17" fmla="*/ 69 h 117"/>
                <a:gd name="T18" fmla="*/ 580 w 587"/>
                <a:gd name="T19" fmla="*/ 83 h 117"/>
                <a:gd name="T20" fmla="*/ 569 w 587"/>
                <a:gd name="T21" fmla="*/ 93 h 117"/>
                <a:gd name="T22" fmla="*/ 554 w 587"/>
                <a:gd name="T23" fmla="*/ 99 h 117"/>
                <a:gd name="T24" fmla="*/ 539 w 587"/>
                <a:gd name="T25" fmla="*/ 98 h 117"/>
                <a:gd name="T26" fmla="*/ 494 w 587"/>
                <a:gd name="T27" fmla="*/ 89 h 117"/>
                <a:gd name="T28" fmla="*/ 448 w 587"/>
                <a:gd name="T29" fmla="*/ 83 h 117"/>
                <a:gd name="T30" fmla="*/ 402 w 587"/>
                <a:gd name="T31" fmla="*/ 80 h 117"/>
                <a:gd name="T32" fmla="*/ 357 w 587"/>
                <a:gd name="T33" fmla="*/ 79 h 117"/>
                <a:gd name="T34" fmla="*/ 314 w 587"/>
                <a:gd name="T35" fmla="*/ 80 h 117"/>
                <a:gd name="T36" fmla="*/ 270 w 587"/>
                <a:gd name="T37" fmla="*/ 82 h 117"/>
                <a:gd name="T38" fmla="*/ 230 w 587"/>
                <a:gd name="T39" fmla="*/ 85 h 117"/>
                <a:gd name="T40" fmla="*/ 193 w 587"/>
                <a:gd name="T41" fmla="*/ 89 h 117"/>
                <a:gd name="T42" fmla="*/ 158 w 587"/>
                <a:gd name="T43" fmla="*/ 94 h 117"/>
                <a:gd name="T44" fmla="*/ 128 w 587"/>
                <a:gd name="T45" fmla="*/ 99 h 117"/>
                <a:gd name="T46" fmla="*/ 101 w 587"/>
                <a:gd name="T47" fmla="*/ 104 h 117"/>
                <a:gd name="T48" fmla="*/ 79 w 587"/>
                <a:gd name="T49" fmla="*/ 109 h 117"/>
                <a:gd name="T50" fmla="*/ 64 w 587"/>
                <a:gd name="T51" fmla="*/ 112 h 117"/>
                <a:gd name="T52" fmla="*/ 53 w 587"/>
                <a:gd name="T53" fmla="*/ 115 h 117"/>
                <a:gd name="T54" fmla="*/ 49 w 587"/>
                <a:gd name="T55" fmla="*/ 116 h 117"/>
                <a:gd name="T56" fmla="*/ 43 w 587"/>
                <a:gd name="T57" fmla="*/ 117 h 117"/>
                <a:gd name="T58" fmla="*/ 38 w 587"/>
                <a:gd name="T59" fmla="*/ 117 h 117"/>
                <a:gd name="T60" fmla="*/ 26 w 587"/>
                <a:gd name="T61" fmla="*/ 116 h 117"/>
                <a:gd name="T62" fmla="*/ 15 w 587"/>
                <a:gd name="T63" fmla="*/ 110 h 117"/>
                <a:gd name="T64" fmla="*/ 6 w 587"/>
                <a:gd name="T65" fmla="*/ 100 h 117"/>
                <a:gd name="T66" fmla="*/ 1 w 587"/>
                <a:gd name="T67" fmla="*/ 88 h 117"/>
                <a:gd name="T68" fmla="*/ 0 w 587"/>
                <a:gd name="T69" fmla="*/ 73 h 117"/>
                <a:gd name="T70" fmla="*/ 4 w 587"/>
                <a:gd name="T71" fmla="*/ 59 h 117"/>
                <a:gd name="T72" fmla="*/ 14 w 587"/>
                <a:gd name="T73" fmla="*/ 47 h 117"/>
                <a:gd name="T74" fmla="*/ 29 w 587"/>
                <a:gd name="T75" fmla="*/ 41 h 117"/>
                <a:gd name="T76" fmla="*/ 35 w 587"/>
                <a:gd name="T77" fmla="*/ 39 h 117"/>
                <a:gd name="T78" fmla="*/ 47 w 587"/>
                <a:gd name="T79" fmla="*/ 36 h 117"/>
                <a:gd name="T80" fmla="*/ 65 w 587"/>
                <a:gd name="T81" fmla="*/ 31 h 117"/>
                <a:gd name="T82" fmla="*/ 88 w 587"/>
                <a:gd name="T83" fmla="*/ 27 h 117"/>
                <a:gd name="T84" fmla="*/ 117 w 587"/>
                <a:gd name="T85" fmla="*/ 22 h 117"/>
                <a:gd name="T86" fmla="*/ 149 w 587"/>
                <a:gd name="T87" fmla="*/ 16 h 117"/>
                <a:gd name="T88" fmla="*/ 187 w 587"/>
                <a:gd name="T89" fmla="*/ 11 h 117"/>
                <a:gd name="T90" fmla="*/ 227 w 587"/>
                <a:gd name="T91" fmla="*/ 6 h 117"/>
                <a:gd name="T92" fmla="*/ 269 w 587"/>
                <a:gd name="T93" fmla="*/ 4 h 117"/>
                <a:gd name="T94" fmla="*/ 315 w 587"/>
                <a:gd name="T95" fmla="*/ 1 h 117"/>
                <a:gd name="T96" fmla="*/ 362 w 587"/>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7">
                  <a:moveTo>
                    <a:pt x="362" y="0"/>
                  </a:moveTo>
                  <a:lnTo>
                    <a:pt x="411" y="1"/>
                  </a:lnTo>
                  <a:lnTo>
                    <a:pt x="459" y="6"/>
                  </a:lnTo>
                  <a:lnTo>
                    <a:pt x="509" y="12"/>
                  </a:lnTo>
                  <a:lnTo>
                    <a:pt x="557" y="22"/>
                  </a:lnTo>
                  <a:lnTo>
                    <a:pt x="571" y="28"/>
                  </a:lnTo>
                  <a:lnTo>
                    <a:pt x="581" y="40"/>
                  </a:lnTo>
                  <a:lnTo>
                    <a:pt x="587" y="53"/>
                  </a:lnTo>
                  <a:lnTo>
                    <a:pt x="586" y="69"/>
                  </a:lnTo>
                  <a:lnTo>
                    <a:pt x="580" y="83"/>
                  </a:lnTo>
                  <a:lnTo>
                    <a:pt x="569" y="93"/>
                  </a:lnTo>
                  <a:lnTo>
                    <a:pt x="554" y="99"/>
                  </a:lnTo>
                  <a:lnTo>
                    <a:pt x="539" y="98"/>
                  </a:lnTo>
                  <a:lnTo>
                    <a:pt x="494" y="89"/>
                  </a:lnTo>
                  <a:lnTo>
                    <a:pt x="448" y="83"/>
                  </a:lnTo>
                  <a:lnTo>
                    <a:pt x="402" y="80"/>
                  </a:lnTo>
                  <a:lnTo>
                    <a:pt x="357" y="79"/>
                  </a:lnTo>
                  <a:lnTo>
                    <a:pt x="314" y="80"/>
                  </a:lnTo>
                  <a:lnTo>
                    <a:pt x="270" y="82"/>
                  </a:lnTo>
                  <a:lnTo>
                    <a:pt x="230" y="85"/>
                  </a:lnTo>
                  <a:lnTo>
                    <a:pt x="193" y="89"/>
                  </a:lnTo>
                  <a:lnTo>
                    <a:pt x="158" y="94"/>
                  </a:lnTo>
                  <a:lnTo>
                    <a:pt x="128" y="99"/>
                  </a:lnTo>
                  <a:lnTo>
                    <a:pt x="101" y="104"/>
                  </a:lnTo>
                  <a:lnTo>
                    <a:pt x="79" y="109"/>
                  </a:lnTo>
                  <a:lnTo>
                    <a:pt x="64" y="112"/>
                  </a:lnTo>
                  <a:lnTo>
                    <a:pt x="53" y="115"/>
                  </a:lnTo>
                  <a:lnTo>
                    <a:pt x="49" y="116"/>
                  </a:lnTo>
                  <a:lnTo>
                    <a:pt x="43" y="117"/>
                  </a:lnTo>
                  <a:lnTo>
                    <a:pt x="38" y="117"/>
                  </a:lnTo>
                  <a:lnTo>
                    <a:pt x="26" y="116"/>
                  </a:lnTo>
                  <a:lnTo>
                    <a:pt x="15" y="110"/>
                  </a:lnTo>
                  <a:lnTo>
                    <a:pt x="6" y="100"/>
                  </a:lnTo>
                  <a:lnTo>
                    <a:pt x="1" y="88"/>
                  </a:lnTo>
                  <a:lnTo>
                    <a:pt x="0" y="73"/>
                  </a:lnTo>
                  <a:lnTo>
                    <a:pt x="4" y="59"/>
                  </a:lnTo>
                  <a:lnTo>
                    <a:pt x="14" y="47"/>
                  </a:lnTo>
                  <a:lnTo>
                    <a:pt x="29" y="41"/>
                  </a:lnTo>
                  <a:lnTo>
                    <a:pt x="35" y="39"/>
                  </a:lnTo>
                  <a:lnTo>
                    <a:pt x="47" y="36"/>
                  </a:lnTo>
                  <a:lnTo>
                    <a:pt x="65" y="31"/>
                  </a:lnTo>
                  <a:lnTo>
                    <a:pt x="88" y="27"/>
                  </a:lnTo>
                  <a:lnTo>
                    <a:pt x="117" y="22"/>
                  </a:lnTo>
                  <a:lnTo>
                    <a:pt x="149" y="16"/>
                  </a:lnTo>
                  <a:lnTo>
                    <a:pt x="187" y="11"/>
                  </a:lnTo>
                  <a:lnTo>
                    <a:pt x="227" y="6"/>
                  </a:lnTo>
                  <a:lnTo>
                    <a:pt x="269" y="4"/>
                  </a:lnTo>
                  <a:lnTo>
                    <a:pt x="315" y="1"/>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74" name="Freeform 15">
              <a:extLst>
                <a:ext uri="{FF2B5EF4-FFF2-40B4-BE49-F238E27FC236}">
                  <a16:creationId xmlns:a16="http://schemas.microsoft.com/office/drawing/2014/main" id="{E608FFD2-8047-49E5-93C3-D13F036839F8}"/>
                </a:ext>
              </a:extLst>
            </p:cNvPr>
            <p:cNvSpPr>
              <a:spLocks/>
            </p:cNvSpPr>
            <p:nvPr/>
          </p:nvSpPr>
          <p:spPr bwMode="auto">
            <a:xfrm>
              <a:off x="511" y="3834"/>
              <a:ext cx="118" cy="24"/>
            </a:xfrm>
            <a:custGeom>
              <a:avLst/>
              <a:gdLst>
                <a:gd name="T0" fmla="*/ 362 w 587"/>
                <a:gd name="T1" fmla="*/ 0 h 118"/>
                <a:gd name="T2" fmla="*/ 411 w 587"/>
                <a:gd name="T3" fmla="*/ 2 h 118"/>
                <a:gd name="T4" fmla="*/ 459 w 587"/>
                <a:gd name="T5" fmla="*/ 5 h 118"/>
                <a:gd name="T6" fmla="*/ 509 w 587"/>
                <a:gd name="T7" fmla="*/ 12 h 118"/>
                <a:gd name="T8" fmla="*/ 557 w 587"/>
                <a:gd name="T9" fmla="*/ 22 h 118"/>
                <a:gd name="T10" fmla="*/ 571 w 587"/>
                <a:gd name="T11" fmla="*/ 28 h 118"/>
                <a:gd name="T12" fmla="*/ 581 w 587"/>
                <a:gd name="T13" fmla="*/ 39 h 118"/>
                <a:gd name="T14" fmla="*/ 587 w 587"/>
                <a:gd name="T15" fmla="*/ 54 h 118"/>
                <a:gd name="T16" fmla="*/ 586 w 587"/>
                <a:gd name="T17" fmla="*/ 69 h 118"/>
                <a:gd name="T18" fmla="*/ 580 w 587"/>
                <a:gd name="T19" fmla="*/ 84 h 118"/>
                <a:gd name="T20" fmla="*/ 569 w 587"/>
                <a:gd name="T21" fmla="*/ 93 h 118"/>
                <a:gd name="T22" fmla="*/ 554 w 587"/>
                <a:gd name="T23" fmla="*/ 98 h 118"/>
                <a:gd name="T24" fmla="*/ 539 w 587"/>
                <a:gd name="T25" fmla="*/ 98 h 118"/>
                <a:gd name="T26" fmla="*/ 494 w 587"/>
                <a:gd name="T27" fmla="*/ 90 h 118"/>
                <a:gd name="T28" fmla="*/ 448 w 587"/>
                <a:gd name="T29" fmla="*/ 84 h 118"/>
                <a:gd name="T30" fmla="*/ 402 w 587"/>
                <a:gd name="T31" fmla="*/ 80 h 118"/>
                <a:gd name="T32" fmla="*/ 357 w 587"/>
                <a:gd name="T33" fmla="*/ 79 h 118"/>
                <a:gd name="T34" fmla="*/ 314 w 587"/>
                <a:gd name="T35" fmla="*/ 80 h 118"/>
                <a:gd name="T36" fmla="*/ 270 w 587"/>
                <a:gd name="T37" fmla="*/ 81 h 118"/>
                <a:gd name="T38" fmla="*/ 230 w 587"/>
                <a:gd name="T39" fmla="*/ 85 h 118"/>
                <a:gd name="T40" fmla="*/ 193 w 587"/>
                <a:gd name="T41" fmla="*/ 90 h 118"/>
                <a:gd name="T42" fmla="*/ 158 w 587"/>
                <a:gd name="T43" fmla="*/ 95 h 118"/>
                <a:gd name="T44" fmla="*/ 128 w 587"/>
                <a:gd name="T45" fmla="*/ 99 h 118"/>
                <a:gd name="T46" fmla="*/ 101 w 587"/>
                <a:gd name="T47" fmla="*/ 104 h 118"/>
                <a:gd name="T48" fmla="*/ 79 w 587"/>
                <a:gd name="T49" fmla="*/ 109 h 118"/>
                <a:gd name="T50" fmla="*/ 64 w 587"/>
                <a:gd name="T51" fmla="*/ 113 h 118"/>
                <a:gd name="T52" fmla="*/ 53 w 587"/>
                <a:gd name="T53" fmla="*/ 115 h 118"/>
                <a:gd name="T54" fmla="*/ 49 w 587"/>
                <a:gd name="T55" fmla="*/ 116 h 118"/>
                <a:gd name="T56" fmla="*/ 43 w 587"/>
                <a:gd name="T57" fmla="*/ 118 h 118"/>
                <a:gd name="T58" fmla="*/ 38 w 587"/>
                <a:gd name="T59" fmla="*/ 118 h 118"/>
                <a:gd name="T60" fmla="*/ 26 w 587"/>
                <a:gd name="T61" fmla="*/ 115 h 118"/>
                <a:gd name="T62" fmla="*/ 15 w 587"/>
                <a:gd name="T63" fmla="*/ 110 h 118"/>
                <a:gd name="T64" fmla="*/ 6 w 587"/>
                <a:gd name="T65" fmla="*/ 101 h 118"/>
                <a:gd name="T66" fmla="*/ 1 w 587"/>
                <a:gd name="T67" fmla="*/ 89 h 118"/>
                <a:gd name="T68" fmla="*/ 0 w 587"/>
                <a:gd name="T69" fmla="*/ 73 h 118"/>
                <a:gd name="T70" fmla="*/ 4 w 587"/>
                <a:gd name="T71" fmla="*/ 58 h 118"/>
                <a:gd name="T72" fmla="*/ 14 w 587"/>
                <a:gd name="T73" fmla="*/ 47 h 118"/>
                <a:gd name="T74" fmla="*/ 29 w 587"/>
                <a:gd name="T75" fmla="*/ 40 h 118"/>
                <a:gd name="T76" fmla="*/ 35 w 587"/>
                <a:gd name="T77" fmla="*/ 39 h 118"/>
                <a:gd name="T78" fmla="*/ 47 w 587"/>
                <a:gd name="T79" fmla="*/ 37 h 118"/>
                <a:gd name="T80" fmla="*/ 65 w 587"/>
                <a:gd name="T81" fmla="*/ 32 h 118"/>
                <a:gd name="T82" fmla="*/ 88 w 587"/>
                <a:gd name="T83" fmla="*/ 27 h 118"/>
                <a:gd name="T84" fmla="*/ 117 w 587"/>
                <a:gd name="T85" fmla="*/ 22 h 118"/>
                <a:gd name="T86" fmla="*/ 149 w 587"/>
                <a:gd name="T87" fmla="*/ 16 h 118"/>
                <a:gd name="T88" fmla="*/ 187 w 587"/>
                <a:gd name="T89" fmla="*/ 11 h 118"/>
                <a:gd name="T90" fmla="*/ 227 w 587"/>
                <a:gd name="T91" fmla="*/ 6 h 118"/>
                <a:gd name="T92" fmla="*/ 269 w 587"/>
                <a:gd name="T93" fmla="*/ 3 h 118"/>
                <a:gd name="T94" fmla="*/ 315 w 587"/>
                <a:gd name="T95" fmla="*/ 2 h 118"/>
                <a:gd name="T96" fmla="*/ 362 w 587"/>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8">
                  <a:moveTo>
                    <a:pt x="362" y="0"/>
                  </a:moveTo>
                  <a:lnTo>
                    <a:pt x="411" y="2"/>
                  </a:lnTo>
                  <a:lnTo>
                    <a:pt x="459" y="5"/>
                  </a:lnTo>
                  <a:lnTo>
                    <a:pt x="509" y="12"/>
                  </a:lnTo>
                  <a:lnTo>
                    <a:pt x="557" y="22"/>
                  </a:lnTo>
                  <a:lnTo>
                    <a:pt x="571" y="28"/>
                  </a:lnTo>
                  <a:lnTo>
                    <a:pt x="581" y="39"/>
                  </a:lnTo>
                  <a:lnTo>
                    <a:pt x="587" y="54"/>
                  </a:lnTo>
                  <a:lnTo>
                    <a:pt x="586" y="69"/>
                  </a:lnTo>
                  <a:lnTo>
                    <a:pt x="580" y="84"/>
                  </a:lnTo>
                  <a:lnTo>
                    <a:pt x="569" y="93"/>
                  </a:lnTo>
                  <a:lnTo>
                    <a:pt x="554" y="98"/>
                  </a:lnTo>
                  <a:lnTo>
                    <a:pt x="539" y="98"/>
                  </a:lnTo>
                  <a:lnTo>
                    <a:pt x="494" y="90"/>
                  </a:lnTo>
                  <a:lnTo>
                    <a:pt x="448" y="84"/>
                  </a:lnTo>
                  <a:lnTo>
                    <a:pt x="402" y="80"/>
                  </a:lnTo>
                  <a:lnTo>
                    <a:pt x="357" y="79"/>
                  </a:lnTo>
                  <a:lnTo>
                    <a:pt x="314" y="80"/>
                  </a:lnTo>
                  <a:lnTo>
                    <a:pt x="270" y="81"/>
                  </a:lnTo>
                  <a:lnTo>
                    <a:pt x="230" y="85"/>
                  </a:lnTo>
                  <a:lnTo>
                    <a:pt x="193" y="90"/>
                  </a:lnTo>
                  <a:lnTo>
                    <a:pt x="158" y="95"/>
                  </a:lnTo>
                  <a:lnTo>
                    <a:pt x="128" y="99"/>
                  </a:lnTo>
                  <a:lnTo>
                    <a:pt x="101" y="104"/>
                  </a:lnTo>
                  <a:lnTo>
                    <a:pt x="79" y="109"/>
                  </a:lnTo>
                  <a:lnTo>
                    <a:pt x="64" y="113"/>
                  </a:lnTo>
                  <a:lnTo>
                    <a:pt x="53" y="115"/>
                  </a:lnTo>
                  <a:lnTo>
                    <a:pt x="49" y="116"/>
                  </a:lnTo>
                  <a:lnTo>
                    <a:pt x="43" y="118"/>
                  </a:lnTo>
                  <a:lnTo>
                    <a:pt x="38" y="118"/>
                  </a:lnTo>
                  <a:lnTo>
                    <a:pt x="26" y="115"/>
                  </a:lnTo>
                  <a:lnTo>
                    <a:pt x="15" y="110"/>
                  </a:lnTo>
                  <a:lnTo>
                    <a:pt x="6" y="101"/>
                  </a:lnTo>
                  <a:lnTo>
                    <a:pt x="1" y="89"/>
                  </a:lnTo>
                  <a:lnTo>
                    <a:pt x="0" y="73"/>
                  </a:lnTo>
                  <a:lnTo>
                    <a:pt x="4" y="58"/>
                  </a:lnTo>
                  <a:lnTo>
                    <a:pt x="14" y="47"/>
                  </a:lnTo>
                  <a:lnTo>
                    <a:pt x="29" y="40"/>
                  </a:lnTo>
                  <a:lnTo>
                    <a:pt x="35" y="39"/>
                  </a:lnTo>
                  <a:lnTo>
                    <a:pt x="47" y="37"/>
                  </a:lnTo>
                  <a:lnTo>
                    <a:pt x="65" y="32"/>
                  </a:lnTo>
                  <a:lnTo>
                    <a:pt x="88" y="27"/>
                  </a:lnTo>
                  <a:lnTo>
                    <a:pt x="117" y="22"/>
                  </a:lnTo>
                  <a:lnTo>
                    <a:pt x="149" y="16"/>
                  </a:lnTo>
                  <a:lnTo>
                    <a:pt x="187" y="11"/>
                  </a:lnTo>
                  <a:lnTo>
                    <a:pt x="227" y="6"/>
                  </a:lnTo>
                  <a:lnTo>
                    <a:pt x="269" y="3"/>
                  </a:lnTo>
                  <a:lnTo>
                    <a:pt x="315" y="2"/>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sp>
          <p:nvSpPr>
            <p:cNvPr id="75" name="Freeform 16">
              <a:extLst>
                <a:ext uri="{FF2B5EF4-FFF2-40B4-BE49-F238E27FC236}">
                  <a16:creationId xmlns:a16="http://schemas.microsoft.com/office/drawing/2014/main" id="{69F14F03-3FCF-4869-BF8C-79D3409CD0BC}"/>
                </a:ext>
              </a:extLst>
            </p:cNvPr>
            <p:cNvSpPr>
              <a:spLocks/>
            </p:cNvSpPr>
            <p:nvPr/>
          </p:nvSpPr>
          <p:spPr bwMode="auto">
            <a:xfrm>
              <a:off x="511" y="3787"/>
              <a:ext cx="118" cy="24"/>
            </a:xfrm>
            <a:custGeom>
              <a:avLst/>
              <a:gdLst>
                <a:gd name="T0" fmla="*/ 362 w 587"/>
                <a:gd name="T1" fmla="*/ 0 h 117"/>
                <a:gd name="T2" fmla="*/ 411 w 587"/>
                <a:gd name="T3" fmla="*/ 1 h 117"/>
                <a:gd name="T4" fmla="*/ 459 w 587"/>
                <a:gd name="T5" fmla="*/ 5 h 117"/>
                <a:gd name="T6" fmla="*/ 509 w 587"/>
                <a:gd name="T7" fmla="*/ 12 h 117"/>
                <a:gd name="T8" fmla="*/ 557 w 587"/>
                <a:gd name="T9" fmla="*/ 22 h 117"/>
                <a:gd name="T10" fmla="*/ 571 w 587"/>
                <a:gd name="T11" fmla="*/ 28 h 117"/>
                <a:gd name="T12" fmla="*/ 581 w 587"/>
                <a:gd name="T13" fmla="*/ 38 h 117"/>
                <a:gd name="T14" fmla="*/ 587 w 587"/>
                <a:gd name="T15" fmla="*/ 53 h 117"/>
                <a:gd name="T16" fmla="*/ 586 w 587"/>
                <a:gd name="T17" fmla="*/ 67 h 117"/>
                <a:gd name="T18" fmla="*/ 580 w 587"/>
                <a:gd name="T19" fmla="*/ 82 h 117"/>
                <a:gd name="T20" fmla="*/ 569 w 587"/>
                <a:gd name="T21" fmla="*/ 93 h 117"/>
                <a:gd name="T22" fmla="*/ 554 w 587"/>
                <a:gd name="T23" fmla="*/ 98 h 117"/>
                <a:gd name="T24" fmla="*/ 539 w 587"/>
                <a:gd name="T25" fmla="*/ 98 h 117"/>
                <a:gd name="T26" fmla="*/ 494 w 587"/>
                <a:gd name="T27" fmla="*/ 88 h 117"/>
                <a:gd name="T28" fmla="*/ 448 w 587"/>
                <a:gd name="T29" fmla="*/ 82 h 117"/>
                <a:gd name="T30" fmla="*/ 402 w 587"/>
                <a:gd name="T31" fmla="*/ 80 h 117"/>
                <a:gd name="T32" fmla="*/ 357 w 587"/>
                <a:gd name="T33" fmla="*/ 78 h 117"/>
                <a:gd name="T34" fmla="*/ 314 w 587"/>
                <a:gd name="T35" fmla="*/ 78 h 117"/>
                <a:gd name="T36" fmla="*/ 270 w 587"/>
                <a:gd name="T37" fmla="*/ 81 h 117"/>
                <a:gd name="T38" fmla="*/ 230 w 587"/>
                <a:gd name="T39" fmla="*/ 84 h 117"/>
                <a:gd name="T40" fmla="*/ 193 w 587"/>
                <a:gd name="T41" fmla="*/ 89 h 117"/>
                <a:gd name="T42" fmla="*/ 158 w 587"/>
                <a:gd name="T43" fmla="*/ 94 h 117"/>
                <a:gd name="T44" fmla="*/ 128 w 587"/>
                <a:gd name="T45" fmla="*/ 99 h 117"/>
                <a:gd name="T46" fmla="*/ 101 w 587"/>
                <a:gd name="T47" fmla="*/ 104 h 117"/>
                <a:gd name="T48" fmla="*/ 79 w 587"/>
                <a:gd name="T49" fmla="*/ 109 h 117"/>
                <a:gd name="T50" fmla="*/ 64 w 587"/>
                <a:gd name="T51" fmla="*/ 112 h 117"/>
                <a:gd name="T52" fmla="*/ 53 w 587"/>
                <a:gd name="T53" fmla="*/ 115 h 117"/>
                <a:gd name="T54" fmla="*/ 49 w 587"/>
                <a:gd name="T55" fmla="*/ 116 h 117"/>
                <a:gd name="T56" fmla="*/ 43 w 587"/>
                <a:gd name="T57" fmla="*/ 116 h 117"/>
                <a:gd name="T58" fmla="*/ 38 w 587"/>
                <a:gd name="T59" fmla="*/ 117 h 117"/>
                <a:gd name="T60" fmla="*/ 26 w 587"/>
                <a:gd name="T61" fmla="*/ 115 h 117"/>
                <a:gd name="T62" fmla="*/ 15 w 587"/>
                <a:gd name="T63" fmla="*/ 109 h 117"/>
                <a:gd name="T64" fmla="*/ 6 w 587"/>
                <a:gd name="T65" fmla="*/ 100 h 117"/>
                <a:gd name="T66" fmla="*/ 1 w 587"/>
                <a:gd name="T67" fmla="*/ 88 h 117"/>
                <a:gd name="T68" fmla="*/ 0 w 587"/>
                <a:gd name="T69" fmla="*/ 72 h 117"/>
                <a:gd name="T70" fmla="*/ 4 w 587"/>
                <a:gd name="T71" fmla="*/ 58 h 117"/>
                <a:gd name="T72" fmla="*/ 14 w 587"/>
                <a:gd name="T73" fmla="*/ 47 h 117"/>
                <a:gd name="T74" fmla="*/ 29 w 587"/>
                <a:gd name="T75" fmla="*/ 40 h 117"/>
                <a:gd name="T76" fmla="*/ 35 w 587"/>
                <a:gd name="T77" fmla="*/ 38 h 117"/>
                <a:gd name="T78" fmla="*/ 47 w 587"/>
                <a:gd name="T79" fmla="*/ 35 h 117"/>
                <a:gd name="T80" fmla="*/ 65 w 587"/>
                <a:gd name="T81" fmla="*/ 31 h 117"/>
                <a:gd name="T82" fmla="*/ 88 w 587"/>
                <a:gd name="T83" fmla="*/ 26 h 117"/>
                <a:gd name="T84" fmla="*/ 117 w 587"/>
                <a:gd name="T85" fmla="*/ 20 h 117"/>
                <a:gd name="T86" fmla="*/ 149 w 587"/>
                <a:gd name="T87" fmla="*/ 15 h 117"/>
                <a:gd name="T88" fmla="*/ 187 w 587"/>
                <a:gd name="T89" fmla="*/ 11 h 117"/>
                <a:gd name="T90" fmla="*/ 227 w 587"/>
                <a:gd name="T91" fmla="*/ 6 h 117"/>
                <a:gd name="T92" fmla="*/ 269 w 587"/>
                <a:gd name="T93" fmla="*/ 2 h 117"/>
                <a:gd name="T94" fmla="*/ 315 w 587"/>
                <a:gd name="T95" fmla="*/ 0 h 117"/>
                <a:gd name="T96" fmla="*/ 362 w 587"/>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7" h="117">
                  <a:moveTo>
                    <a:pt x="362" y="0"/>
                  </a:moveTo>
                  <a:lnTo>
                    <a:pt x="411" y="1"/>
                  </a:lnTo>
                  <a:lnTo>
                    <a:pt x="459" y="5"/>
                  </a:lnTo>
                  <a:lnTo>
                    <a:pt x="509" y="12"/>
                  </a:lnTo>
                  <a:lnTo>
                    <a:pt x="557" y="22"/>
                  </a:lnTo>
                  <a:lnTo>
                    <a:pt x="571" y="28"/>
                  </a:lnTo>
                  <a:lnTo>
                    <a:pt x="581" y="38"/>
                  </a:lnTo>
                  <a:lnTo>
                    <a:pt x="587" y="53"/>
                  </a:lnTo>
                  <a:lnTo>
                    <a:pt x="586" y="67"/>
                  </a:lnTo>
                  <a:lnTo>
                    <a:pt x="580" y="82"/>
                  </a:lnTo>
                  <a:lnTo>
                    <a:pt x="569" y="93"/>
                  </a:lnTo>
                  <a:lnTo>
                    <a:pt x="554" y="98"/>
                  </a:lnTo>
                  <a:lnTo>
                    <a:pt x="539" y="98"/>
                  </a:lnTo>
                  <a:lnTo>
                    <a:pt x="494" y="88"/>
                  </a:lnTo>
                  <a:lnTo>
                    <a:pt x="448" y="82"/>
                  </a:lnTo>
                  <a:lnTo>
                    <a:pt x="402" y="80"/>
                  </a:lnTo>
                  <a:lnTo>
                    <a:pt x="357" y="78"/>
                  </a:lnTo>
                  <a:lnTo>
                    <a:pt x="314" y="78"/>
                  </a:lnTo>
                  <a:lnTo>
                    <a:pt x="270" y="81"/>
                  </a:lnTo>
                  <a:lnTo>
                    <a:pt x="230" y="84"/>
                  </a:lnTo>
                  <a:lnTo>
                    <a:pt x="193" y="89"/>
                  </a:lnTo>
                  <a:lnTo>
                    <a:pt x="158" y="94"/>
                  </a:lnTo>
                  <a:lnTo>
                    <a:pt x="128" y="99"/>
                  </a:lnTo>
                  <a:lnTo>
                    <a:pt x="101" y="104"/>
                  </a:lnTo>
                  <a:lnTo>
                    <a:pt x="79" y="109"/>
                  </a:lnTo>
                  <a:lnTo>
                    <a:pt x="64" y="112"/>
                  </a:lnTo>
                  <a:lnTo>
                    <a:pt x="53" y="115"/>
                  </a:lnTo>
                  <a:lnTo>
                    <a:pt x="49" y="116"/>
                  </a:lnTo>
                  <a:lnTo>
                    <a:pt x="43" y="116"/>
                  </a:lnTo>
                  <a:lnTo>
                    <a:pt x="38" y="117"/>
                  </a:lnTo>
                  <a:lnTo>
                    <a:pt x="26" y="115"/>
                  </a:lnTo>
                  <a:lnTo>
                    <a:pt x="15" y="109"/>
                  </a:lnTo>
                  <a:lnTo>
                    <a:pt x="6" y="100"/>
                  </a:lnTo>
                  <a:lnTo>
                    <a:pt x="1" y="88"/>
                  </a:lnTo>
                  <a:lnTo>
                    <a:pt x="0" y="72"/>
                  </a:lnTo>
                  <a:lnTo>
                    <a:pt x="4" y="58"/>
                  </a:lnTo>
                  <a:lnTo>
                    <a:pt x="14" y="47"/>
                  </a:lnTo>
                  <a:lnTo>
                    <a:pt x="29" y="40"/>
                  </a:lnTo>
                  <a:lnTo>
                    <a:pt x="35" y="38"/>
                  </a:lnTo>
                  <a:lnTo>
                    <a:pt x="47" y="35"/>
                  </a:lnTo>
                  <a:lnTo>
                    <a:pt x="65" y="31"/>
                  </a:lnTo>
                  <a:lnTo>
                    <a:pt x="88" y="26"/>
                  </a:lnTo>
                  <a:lnTo>
                    <a:pt x="117" y="20"/>
                  </a:lnTo>
                  <a:lnTo>
                    <a:pt x="149" y="15"/>
                  </a:lnTo>
                  <a:lnTo>
                    <a:pt x="187" y="11"/>
                  </a:lnTo>
                  <a:lnTo>
                    <a:pt x="227" y="6"/>
                  </a:lnTo>
                  <a:lnTo>
                    <a:pt x="269" y="2"/>
                  </a:lnTo>
                  <a:lnTo>
                    <a:pt x="315" y="0"/>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solidFill>
                  <a:schemeClr val="tx2"/>
                </a:solidFill>
              </a:endParaRPr>
            </a:p>
          </p:txBody>
        </p:sp>
      </p:grpSp>
      <p:pic>
        <p:nvPicPr>
          <p:cNvPr id="76" name="Graphic 19" descr="Magnifying glass">
            <a:extLst>
              <a:ext uri="{FF2B5EF4-FFF2-40B4-BE49-F238E27FC236}">
                <a16:creationId xmlns:a16="http://schemas.microsoft.com/office/drawing/2014/main" id="{6C8FD5F2-C2EC-4AFF-A609-B3EF9237F4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537723" y="3677824"/>
            <a:ext cx="766360" cy="520623"/>
          </a:xfrm>
          <a:prstGeom prst="rect">
            <a:avLst/>
          </a:prstGeom>
        </p:spPr>
      </p:pic>
      <p:pic>
        <p:nvPicPr>
          <p:cNvPr id="77" name="Graphic 21" descr="Smiling face with no fill">
            <a:extLst>
              <a:ext uri="{FF2B5EF4-FFF2-40B4-BE49-F238E27FC236}">
                <a16:creationId xmlns:a16="http://schemas.microsoft.com/office/drawing/2014/main" id="{C24BD949-21DE-4D94-9396-89AC088AFF9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823162" y="3843191"/>
            <a:ext cx="688501" cy="688501"/>
          </a:xfrm>
          <a:prstGeom prst="rect">
            <a:avLst/>
          </a:prstGeom>
        </p:spPr>
      </p:pic>
      <p:pic>
        <p:nvPicPr>
          <p:cNvPr id="78" name="Graphic 23" descr="Brain in head">
            <a:extLst>
              <a:ext uri="{FF2B5EF4-FFF2-40B4-BE49-F238E27FC236}">
                <a16:creationId xmlns:a16="http://schemas.microsoft.com/office/drawing/2014/main" id="{B580BB45-B78B-458D-B552-B9B2B43B50B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727534" y="4680974"/>
            <a:ext cx="740589" cy="740589"/>
          </a:xfrm>
          <a:prstGeom prst="rect">
            <a:avLst/>
          </a:prstGeom>
        </p:spPr>
      </p:pic>
      <p:pic>
        <p:nvPicPr>
          <p:cNvPr id="79" name="Graphic 25" descr="Circle with right arrow">
            <a:extLst>
              <a:ext uri="{FF2B5EF4-FFF2-40B4-BE49-F238E27FC236}">
                <a16:creationId xmlns:a16="http://schemas.microsoft.com/office/drawing/2014/main" id="{541F7894-D352-422C-AFC7-1386A16A9FA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456561" y="3793450"/>
            <a:ext cx="914400" cy="914400"/>
          </a:xfrm>
          <a:prstGeom prst="rect">
            <a:avLst/>
          </a:prstGeom>
        </p:spPr>
      </p:pic>
      <p:pic>
        <p:nvPicPr>
          <p:cNvPr id="44" name="Picture 43"/>
          <p:cNvPicPr/>
          <p:nvPr/>
        </p:nvPicPr>
        <p:blipFill>
          <a:blip r:embed="rId13"/>
          <a:stretch>
            <a:fillRect/>
          </a:stretch>
        </p:blipFill>
        <p:spPr>
          <a:xfrm>
            <a:off x="279273" y="175329"/>
            <a:ext cx="2145665" cy="677545"/>
          </a:xfrm>
          <a:prstGeom prst="rect">
            <a:avLst/>
          </a:prstGeom>
        </p:spPr>
      </p:pic>
      <p:sp>
        <p:nvSpPr>
          <p:cNvPr id="45" name="Hexagon 44">
            <a:extLst>
              <a:ext uri="{FF2B5EF4-FFF2-40B4-BE49-F238E27FC236}">
                <a16:creationId xmlns:a16="http://schemas.microsoft.com/office/drawing/2014/main" id="{C577E5F4-7844-485D-918D-3FF8162D0185}"/>
              </a:ext>
            </a:extLst>
          </p:cNvPr>
          <p:cNvSpPr/>
          <p:nvPr/>
        </p:nvSpPr>
        <p:spPr>
          <a:xfrm>
            <a:off x="0" y="1303205"/>
            <a:ext cx="2757488" cy="218899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Calibri" panose="020F0502020204030204" pitchFamily="34" charset="0"/>
              <a:cs typeface="Calibri" panose="020F0502020204030204" pitchFamily="34" charset="0"/>
            </a:endParaRPr>
          </a:p>
          <a:p>
            <a:pPr algn="ctr" defTabSz="179388"/>
            <a:r>
              <a:rPr lang="en-GB" sz="2000" b="1" dirty="0">
                <a:solidFill>
                  <a:schemeClr val="bg1"/>
                </a:solidFill>
                <a:latin typeface="Calibri" panose="020F0502020204030204" pitchFamily="34" charset="0"/>
                <a:cs typeface="Calibri" panose="020F0502020204030204" pitchFamily="34" charset="0"/>
              </a:rPr>
              <a:t>Coping with &amp; moving on from Redundancy </a:t>
            </a:r>
          </a:p>
        </p:txBody>
      </p:sp>
      <p:pic>
        <p:nvPicPr>
          <p:cNvPr id="57" name="Graphic 21" descr="Smiling face with no fill">
            <a:extLst>
              <a:ext uri="{FF2B5EF4-FFF2-40B4-BE49-F238E27FC236}">
                <a16:creationId xmlns:a16="http://schemas.microsoft.com/office/drawing/2014/main" id="{C24BD949-21DE-4D94-9396-89AC088AFF9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47182" y="1410908"/>
            <a:ext cx="688501" cy="688501"/>
          </a:xfrm>
          <a:prstGeom prst="rect">
            <a:avLst/>
          </a:prstGeom>
        </p:spPr>
      </p:pic>
      <p:sp>
        <p:nvSpPr>
          <p:cNvPr id="58" name="Hexagon 57">
            <a:extLst>
              <a:ext uri="{FF2B5EF4-FFF2-40B4-BE49-F238E27FC236}">
                <a16:creationId xmlns:a16="http://schemas.microsoft.com/office/drawing/2014/main" id="{C577E5F4-7844-485D-918D-3FF8162D0185}"/>
              </a:ext>
            </a:extLst>
          </p:cNvPr>
          <p:cNvSpPr/>
          <p:nvPr/>
        </p:nvSpPr>
        <p:spPr>
          <a:xfrm>
            <a:off x="9763990" y="1660236"/>
            <a:ext cx="2299542" cy="2032949"/>
          </a:xfrm>
          <a:prstGeom prst="hexagon">
            <a:avLst/>
          </a:prstGeom>
          <a:solidFill>
            <a:srgbClr val="E40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Calibri" panose="020F0502020204030204" pitchFamily="34" charset="0"/>
              <a:cs typeface="Calibri" panose="020F0502020204030204" pitchFamily="34" charset="0"/>
            </a:endParaRPr>
          </a:p>
          <a:p>
            <a:pPr algn="ctr"/>
            <a:r>
              <a:rPr lang="en-GB" sz="2000" b="1" dirty="0">
                <a:solidFill>
                  <a:schemeClr val="bg1"/>
                </a:solidFill>
                <a:latin typeface="Calibri" panose="020F0502020204030204" pitchFamily="34" charset="0"/>
                <a:cs typeface="Calibri" panose="020F0502020204030204" pitchFamily="34" charset="0"/>
              </a:rPr>
              <a:t>Career progression in the workpl</a:t>
            </a:r>
            <a:r>
              <a:rPr lang="en-GB" sz="2000" dirty="0">
                <a:solidFill>
                  <a:schemeClr val="bg1"/>
                </a:solidFill>
                <a:latin typeface="Calibri" panose="020F0502020204030204" pitchFamily="34" charset="0"/>
                <a:cs typeface="Calibri" panose="020F0502020204030204" pitchFamily="34" charset="0"/>
              </a:rPr>
              <a:t>ace</a:t>
            </a:r>
          </a:p>
        </p:txBody>
      </p:sp>
      <p:grpSp>
        <p:nvGrpSpPr>
          <p:cNvPr id="70" name="Group 69">
            <a:extLst>
              <a:ext uri="{FF2B5EF4-FFF2-40B4-BE49-F238E27FC236}">
                <a16:creationId xmlns:a16="http://schemas.microsoft.com/office/drawing/2014/main" id="{33057907-C5F6-4676-A002-F4315218C847}"/>
              </a:ext>
            </a:extLst>
          </p:cNvPr>
          <p:cNvGrpSpPr/>
          <p:nvPr/>
        </p:nvGrpSpPr>
        <p:grpSpPr>
          <a:xfrm>
            <a:off x="10638632" y="1755933"/>
            <a:ext cx="555444" cy="378792"/>
            <a:chOff x="5784851" y="3159126"/>
            <a:chExt cx="622300" cy="539750"/>
          </a:xfrm>
          <a:solidFill>
            <a:schemeClr val="bg1"/>
          </a:solidFill>
        </p:grpSpPr>
        <p:sp>
          <p:nvSpPr>
            <p:cNvPr id="71" name="Freeform 133">
              <a:extLst>
                <a:ext uri="{FF2B5EF4-FFF2-40B4-BE49-F238E27FC236}">
                  <a16:creationId xmlns:a16="http://schemas.microsoft.com/office/drawing/2014/main" id="{B887E2AB-9BB5-4031-AFAC-6E7267BA0FA8}"/>
                </a:ext>
              </a:extLst>
            </p:cNvPr>
            <p:cNvSpPr>
              <a:spLocks noEditPoints="1"/>
            </p:cNvSpPr>
            <p:nvPr/>
          </p:nvSpPr>
          <p:spPr bwMode="auto">
            <a:xfrm>
              <a:off x="6126163" y="3159126"/>
              <a:ext cx="280988" cy="144463"/>
            </a:xfrm>
            <a:custGeom>
              <a:avLst/>
              <a:gdLst>
                <a:gd name="T0" fmla="*/ 381 w 885"/>
                <a:gd name="T1" fmla="*/ 100 h 456"/>
                <a:gd name="T2" fmla="*/ 275 w 885"/>
                <a:gd name="T3" fmla="*/ 116 h 456"/>
                <a:gd name="T4" fmla="*/ 191 w 885"/>
                <a:gd name="T5" fmla="*/ 143 h 456"/>
                <a:gd name="T6" fmla="*/ 132 w 885"/>
                <a:gd name="T7" fmla="*/ 177 h 456"/>
                <a:gd name="T8" fmla="*/ 102 w 885"/>
                <a:gd name="T9" fmla="*/ 212 h 456"/>
                <a:gd name="T10" fmla="*/ 102 w 885"/>
                <a:gd name="T11" fmla="*/ 244 h 456"/>
                <a:gd name="T12" fmla="*/ 132 w 885"/>
                <a:gd name="T13" fmla="*/ 281 h 456"/>
                <a:gd name="T14" fmla="*/ 191 w 885"/>
                <a:gd name="T15" fmla="*/ 313 h 456"/>
                <a:gd name="T16" fmla="*/ 275 w 885"/>
                <a:gd name="T17" fmla="*/ 341 h 456"/>
                <a:gd name="T18" fmla="*/ 381 w 885"/>
                <a:gd name="T19" fmla="*/ 357 h 456"/>
                <a:gd name="T20" fmla="*/ 503 w 885"/>
                <a:gd name="T21" fmla="*/ 357 h 456"/>
                <a:gd name="T22" fmla="*/ 610 w 885"/>
                <a:gd name="T23" fmla="*/ 341 h 456"/>
                <a:gd name="T24" fmla="*/ 694 w 885"/>
                <a:gd name="T25" fmla="*/ 313 h 456"/>
                <a:gd name="T26" fmla="*/ 752 w 885"/>
                <a:gd name="T27" fmla="*/ 281 h 456"/>
                <a:gd name="T28" fmla="*/ 784 w 885"/>
                <a:gd name="T29" fmla="*/ 244 h 456"/>
                <a:gd name="T30" fmla="*/ 784 w 885"/>
                <a:gd name="T31" fmla="*/ 212 h 456"/>
                <a:gd name="T32" fmla="*/ 752 w 885"/>
                <a:gd name="T33" fmla="*/ 177 h 456"/>
                <a:gd name="T34" fmla="*/ 694 w 885"/>
                <a:gd name="T35" fmla="*/ 143 h 456"/>
                <a:gd name="T36" fmla="*/ 610 w 885"/>
                <a:gd name="T37" fmla="*/ 116 h 456"/>
                <a:gd name="T38" fmla="*/ 503 w 885"/>
                <a:gd name="T39" fmla="*/ 100 h 456"/>
                <a:gd name="T40" fmla="*/ 443 w 885"/>
                <a:gd name="T41" fmla="*/ 0 h 456"/>
                <a:gd name="T42" fmla="*/ 563 w 885"/>
                <a:gd name="T43" fmla="*/ 7 h 456"/>
                <a:gd name="T44" fmla="*/ 669 w 885"/>
                <a:gd name="T45" fmla="*/ 30 h 456"/>
                <a:gd name="T46" fmla="*/ 758 w 885"/>
                <a:gd name="T47" fmla="*/ 65 h 456"/>
                <a:gd name="T48" fmla="*/ 826 w 885"/>
                <a:gd name="T49" fmla="*/ 111 h 456"/>
                <a:gd name="T50" fmla="*/ 870 w 885"/>
                <a:gd name="T51" fmla="*/ 166 h 456"/>
                <a:gd name="T52" fmla="*/ 885 w 885"/>
                <a:gd name="T53" fmla="*/ 227 h 456"/>
                <a:gd name="T54" fmla="*/ 870 w 885"/>
                <a:gd name="T55" fmla="*/ 290 h 456"/>
                <a:gd name="T56" fmla="*/ 826 w 885"/>
                <a:gd name="T57" fmla="*/ 345 h 456"/>
                <a:gd name="T58" fmla="*/ 758 w 885"/>
                <a:gd name="T59" fmla="*/ 391 h 456"/>
                <a:gd name="T60" fmla="*/ 669 w 885"/>
                <a:gd name="T61" fmla="*/ 426 h 456"/>
                <a:gd name="T62" fmla="*/ 563 w 885"/>
                <a:gd name="T63" fmla="*/ 449 h 456"/>
                <a:gd name="T64" fmla="*/ 443 w 885"/>
                <a:gd name="T65" fmla="*/ 456 h 456"/>
                <a:gd name="T66" fmla="*/ 322 w 885"/>
                <a:gd name="T67" fmla="*/ 449 h 456"/>
                <a:gd name="T68" fmla="*/ 216 w 885"/>
                <a:gd name="T69" fmla="*/ 426 h 456"/>
                <a:gd name="T70" fmla="*/ 126 w 885"/>
                <a:gd name="T71" fmla="*/ 391 h 456"/>
                <a:gd name="T72" fmla="*/ 58 w 885"/>
                <a:gd name="T73" fmla="*/ 345 h 456"/>
                <a:gd name="T74" fmla="*/ 15 w 885"/>
                <a:gd name="T75" fmla="*/ 290 h 456"/>
                <a:gd name="T76" fmla="*/ 0 w 885"/>
                <a:gd name="T77" fmla="*/ 227 h 456"/>
                <a:gd name="T78" fmla="*/ 15 w 885"/>
                <a:gd name="T79" fmla="*/ 166 h 456"/>
                <a:gd name="T80" fmla="*/ 58 w 885"/>
                <a:gd name="T81" fmla="*/ 111 h 456"/>
                <a:gd name="T82" fmla="*/ 126 w 885"/>
                <a:gd name="T83" fmla="*/ 65 h 456"/>
                <a:gd name="T84" fmla="*/ 216 w 885"/>
                <a:gd name="T85" fmla="*/ 30 h 456"/>
                <a:gd name="T86" fmla="*/ 322 w 885"/>
                <a:gd name="T87" fmla="*/ 7 h 456"/>
                <a:gd name="T88" fmla="*/ 443 w 885"/>
                <a:gd name="T8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5" h="456">
                  <a:moveTo>
                    <a:pt x="443" y="98"/>
                  </a:moveTo>
                  <a:lnTo>
                    <a:pt x="381" y="100"/>
                  </a:lnTo>
                  <a:lnTo>
                    <a:pt x="326" y="106"/>
                  </a:lnTo>
                  <a:lnTo>
                    <a:pt x="275" y="116"/>
                  </a:lnTo>
                  <a:lnTo>
                    <a:pt x="230" y="128"/>
                  </a:lnTo>
                  <a:lnTo>
                    <a:pt x="191" y="143"/>
                  </a:lnTo>
                  <a:lnTo>
                    <a:pt x="159" y="160"/>
                  </a:lnTo>
                  <a:lnTo>
                    <a:pt x="132" y="177"/>
                  </a:lnTo>
                  <a:lnTo>
                    <a:pt x="114" y="195"/>
                  </a:lnTo>
                  <a:lnTo>
                    <a:pt x="102" y="212"/>
                  </a:lnTo>
                  <a:lnTo>
                    <a:pt x="98" y="229"/>
                  </a:lnTo>
                  <a:lnTo>
                    <a:pt x="102" y="244"/>
                  </a:lnTo>
                  <a:lnTo>
                    <a:pt x="114" y="262"/>
                  </a:lnTo>
                  <a:lnTo>
                    <a:pt x="132" y="281"/>
                  </a:lnTo>
                  <a:lnTo>
                    <a:pt x="159" y="297"/>
                  </a:lnTo>
                  <a:lnTo>
                    <a:pt x="191" y="313"/>
                  </a:lnTo>
                  <a:lnTo>
                    <a:pt x="230" y="328"/>
                  </a:lnTo>
                  <a:lnTo>
                    <a:pt x="275" y="341"/>
                  </a:lnTo>
                  <a:lnTo>
                    <a:pt x="326" y="351"/>
                  </a:lnTo>
                  <a:lnTo>
                    <a:pt x="381" y="357"/>
                  </a:lnTo>
                  <a:lnTo>
                    <a:pt x="443" y="359"/>
                  </a:lnTo>
                  <a:lnTo>
                    <a:pt x="503" y="357"/>
                  </a:lnTo>
                  <a:lnTo>
                    <a:pt x="559" y="351"/>
                  </a:lnTo>
                  <a:lnTo>
                    <a:pt x="610" y="341"/>
                  </a:lnTo>
                  <a:lnTo>
                    <a:pt x="654" y="328"/>
                  </a:lnTo>
                  <a:lnTo>
                    <a:pt x="694" y="313"/>
                  </a:lnTo>
                  <a:lnTo>
                    <a:pt x="727" y="297"/>
                  </a:lnTo>
                  <a:lnTo>
                    <a:pt x="752" y="281"/>
                  </a:lnTo>
                  <a:lnTo>
                    <a:pt x="772" y="262"/>
                  </a:lnTo>
                  <a:lnTo>
                    <a:pt x="784" y="244"/>
                  </a:lnTo>
                  <a:lnTo>
                    <a:pt x="787" y="229"/>
                  </a:lnTo>
                  <a:lnTo>
                    <a:pt x="784" y="212"/>
                  </a:lnTo>
                  <a:lnTo>
                    <a:pt x="772" y="195"/>
                  </a:lnTo>
                  <a:lnTo>
                    <a:pt x="752" y="177"/>
                  </a:lnTo>
                  <a:lnTo>
                    <a:pt x="727" y="160"/>
                  </a:lnTo>
                  <a:lnTo>
                    <a:pt x="694" y="143"/>
                  </a:lnTo>
                  <a:lnTo>
                    <a:pt x="654" y="128"/>
                  </a:lnTo>
                  <a:lnTo>
                    <a:pt x="610" y="116"/>
                  </a:lnTo>
                  <a:lnTo>
                    <a:pt x="559" y="106"/>
                  </a:lnTo>
                  <a:lnTo>
                    <a:pt x="503" y="100"/>
                  </a:lnTo>
                  <a:lnTo>
                    <a:pt x="443" y="98"/>
                  </a:lnTo>
                  <a:close/>
                  <a:moveTo>
                    <a:pt x="443" y="0"/>
                  </a:moveTo>
                  <a:lnTo>
                    <a:pt x="505" y="1"/>
                  </a:lnTo>
                  <a:lnTo>
                    <a:pt x="563" y="7"/>
                  </a:lnTo>
                  <a:lnTo>
                    <a:pt x="618" y="17"/>
                  </a:lnTo>
                  <a:lnTo>
                    <a:pt x="669" y="30"/>
                  </a:lnTo>
                  <a:lnTo>
                    <a:pt x="716" y="46"/>
                  </a:lnTo>
                  <a:lnTo>
                    <a:pt x="758" y="65"/>
                  </a:lnTo>
                  <a:lnTo>
                    <a:pt x="795" y="87"/>
                  </a:lnTo>
                  <a:lnTo>
                    <a:pt x="826" y="111"/>
                  </a:lnTo>
                  <a:lnTo>
                    <a:pt x="852" y="137"/>
                  </a:lnTo>
                  <a:lnTo>
                    <a:pt x="870" y="166"/>
                  </a:lnTo>
                  <a:lnTo>
                    <a:pt x="881" y="196"/>
                  </a:lnTo>
                  <a:lnTo>
                    <a:pt x="885" y="227"/>
                  </a:lnTo>
                  <a:lnTo>
                    <a:pt x="881" y="260"/>
                  </a:lnTo>
                  <a:lnTo>
                    <a:pt x="870" y="290"/>
                  </a:lnTo>
                  <a:lnTo>
                    <a:pt x="852" y="318"/>
                  </a:lnTo>
                  <a:lnTo>
                    <a:pt x="826" y="345"/>
                  </a:lnTo>
                  <a:lnTo>
                    <a:pt x="795" y="369"/>
                  </a:lnTo>
                  <a:lnTo>
                    <a:pt x="758" y="391"/>
                  </a:lnTo>
                  <a:lnTo>
                    <a:pt x="716" y="410"/>
                  </a:lnTo>
                  <a:lnTo>
                    <a:pt x="669" y="426"/>
                  </a:lnTo>
                  <a:lnTo>
                    <a:pt x="618" y="439"/>
                  </a:lnTo>
                  <a:lnTo>
                    <a:pt x="563" y="449"/>
                  </a:lnTo>
                  <a:lnTo>
                    <a:pt x="505" y="455"/>
                  </a:lnTo>
                  <a:lnTo>
                    <a:pt x="443" y="456"/>
                  </a:lnTo>
                  <a:lnTo>
                    <a:pt x="381" y="455"/>
                  </a:lnTo>
                  <a:lnTo>
                    <a:pt x="322" y="449"/>
                  </a:lnTo>
                  <a:lnTo>
                    <a:pt x="266" y="439"/>
                  </a:lnTo>
                  <a:lnTo>
                    <a:pt x="216" y="426"/>
                  </a:lnTo>
                  <a:lnTo>
                    <a:pt x="168" y="410"/>
                  </a:lnTo>
                  <a:lnTo>
                    <a:pt x="126" y="391"/>
                  </a:lnTo>
                  <a:lnTo>
                    <a:pt x="90" y="369"/>
                  </a:lnTo>
                  <a:lnTo>
                    <a:pt x="58" y="345"/>
                  </a:lnTo>
                  <a:lnTo>
                    <a:pt x="34" y="318"/>
                  </a:lnTo>
                  <a:lnTo>
                    <a:pt x="15" y="290"/>
                  </a:lnTo>
                  <a:lnTo>
                    <a:pt x="4" y="260"/>
                  </a:lnTo>
                  <a:lnTo>
                    <a:pt x="0" y="227"/>
                  </a:lnTo>
                  <a:lnTo>
                    <a:pt x="4" y="196"/>
                  </a:lnTo>
                  <a:lnTo>
                    <a:pt x="15" y="166"/>
                  </a:lnTo>
                  <a:lnTo>
                    <a:pt x="34" y="137"/>
                  </a:lnTo>
                  <a:lnTo>
                    <a:pt x="58" y="111"/>
                  </a:lnTo>
                  <a:lnTo>
                    <a:pt x="90" y="87"/>
                  </a:lnTo>
                  <a:lnTo>
                    <a:pt x="126" y="65"/>
                  </a:lnTo>
                  <a:lnTo>
                    <a:pt x="168" y="46"/>
                  </a:lnTo>
                  <a:lnTo>
                    <a:pt x="216" y="30"/>
                  </a:lnTo>
                  <a:lnTo>
                    <a:pt x="266" y="17"/>
                  </a:lnTo>
                  <a:lnTo>
                    <a:pt x="322" y="7"/>
                  </a:lnTo>
                  <a:lnTo>
                    <a:pt x="381" y="1"/>
                  </a:lnTo>
                  <a:lnTo>
                    <a:pt x="4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0" name="Freeform 134">
              <a:extLst>
                <a:ext uri="{FF2B5EF4-FFF2-40B4-BE49-F238E27FC236}">
                  <a16:creationId xmlns:a16="http://schemas.microsoft.com/office/drawing/2014/main" id="{A78FDD78-EFEE-4784-8B6F-2B83B6F7E14F}"/>
                </a:ext>
              </a:extLst>
            </p:cNvPr>
            <p:cNvSpPr>
              <a:spLocks/>
            </p:cNvSpPr>
            <p:nvPr/>
          </p:nvSpPr>
          <p:spPr bwMode="auto">
            <a:xfrm>
              <a:off x="6129338" y="3303588"/>
              <a:ext cx="276225" cy="79375"/>
            </a:xfrm>
            <a:custGeom>
              <a:avLst/>
              <a:gdLst>
                <a:gd name="T0" fmla="*/ 823 w 872"/>
                <a:gd name="T1" fmla="*/ 0 h 248"/>
                <a:gd name="T2" fmla="*/ 839 w 872"/>
                <a:gd name="T3" fmla="*/ 4 h 248"/>
                <a:gd name="T4" fmla="*/ 852 w 872"/>
                <a:gd name="T5" fmla="*/ 11 h 248"/>
                <a:gd name="T6" fmla="*/ 863 w 872"/>
                <a:gd name="T7" fmla="*/ 23 h 248"/>
                <a:gd name="T8" fmla="*/ 869 w 872"/>
                <a:gd name="T9" fmla="*/ 36 h 248"/>
                <a:gd name="T10" fmla="*/ 872 w 872"/>
                <a:gd name="T11" fmla="*/ 51 h 248"/>
                <a:gd name="T12" fmla="*/ 868 w 872"/>
                <a:gd name="T13" fmla="*/ 65 h 248"/>
                <a:gd name="T14" fmla="*/ 855 w 872"/>
                <a:gd name="T15" fmla="*/ 93 h 248"/>
                <a:gd name="T16" fmla="*/ 836 w 872"/>
                <a:gd name="T17" fmla="*/ 119 h 248"/>
                <a:gd name="T18" fmla="*/ 812 w 872"/>
                <a:gd name="T19" fmla="*/ 143 h 248"/>
                <a:gd name="T20" fmla="*/ 782 w 872"/>
                <a:gd name="T21" fmla="*/ 164 h 248"/>
                <a:gd name="T22" fmla="*/ 747 w 872"/>
                <a:gd name="T23" fmla="*/ 184 h 248"/>
                <a:gd name="T24" fmla="*/ 707 w 872"/>
                <a:gd name="T25" fmla="*/ 202 h 248"/>
                <a:gd name="T26" fmla="*/ 659 w 872"/>
                <a:gd name="T27" fmla="*/ 218 h 248"/>
                <a:gd name="T28" fmla="*/ 607 w 872"/>
                <a:gd name="T29" fmla="*/ 231 h 248"/>
                <a:gd name="T30" fmla="*/ 551 w 872"/>
                <a:gd name="T31" fmla="*/ 241 h 248"/>
                <a:gd name="T32" fmla="*/ 493 w 872"/>
                <a:gd name="T33" fmla="*/ 245 h 248"/>
                <a:gd name="T34" fmla="*/ 434 w 872"/>
                <a:gd name="T35" fmla="*/ 248 h 248"/>
                <a:gd name="T36" fmla="*/ 372 w 872"/>
                <a:gd name="T37" fmla="*/ 245 h 248"/>
                <a:gd name="T38" fmla="*/ 313 w 872"/>
                <a:gd name="T39" fmla="*/ 239 h 248"/>
                <a:gd name="T40" fmla="*/ 257 w 872"/>
                <a:gd name="T41" fmla="*/ 231 h 248"/>
                <a:gd name="T42" fmla="*/ 207 w 872"/>
                <a:gd name="T43" fmla="*/ 218 h 248"/>
                <a:gd name="T44" fmla="*/ 158 w 872"/>
                <a:gd name="T45" fmla="*/ 201 h 248"/>
                <a:gd name="T46" fmla="*/ 116 w 872"/>
                <a:gd name="T47" fmla="*/ 181 h 248"/>
                <a:gd name="T48" fmla="*/ 78 w 872"/>
                <a:gd name="T49" fmla="*/ 160 h 248"/>
                <a:gd name="T50" fmla="*/ 47 w 872"/>
                <a:gd name="T51" fmla="*/ 135 h 248"/>
                <a:gd name="T52" fmla="*/ 23 w 872"/>
                <a:gd name="T53" fmla="*/ 108 h 248"/>
                <a:gd name="T54" fmla="*/ 5 w 872"/>
                <a:gd name="T55" fmla="*/ 79 h 248"/>
                <a:gd name="T56" fmla="*/ 0 w 872"/>
                <a:gd name="T57" fmla="*/ 63 h 248"/>
                <a:gd name="T58" fmla="*/ 1 w 872"/>
                <a:gd name="T59" fmla="*/ 48 h 248"/>
                <a:gd name="T60" fmla="*/ 6 w 872"/>
                <a:gd name="T61" fmla="*/ 34 h 248"/>
                <a:gd name="T62" fmla="*/ 15 w 872"/>
                <a:gd name="T63" fmla="*/ 22 h 248"/>
                <a:gd name="T64" fmla="*/ 28 w 872"/>
                <a:gd name="T65" fmla="*/ 13 h 248"/>
                <a:gd name="T66" fmla="*/ 43 w 872"/>
                <a:gd name="T67" fmla="*/ 9 h 248"/>
                <a:gd name="T68" fmla="*/ 58 w 872"/>
                <a:gd name="T69" fmla="*/ 10 h 248"/>
                <a:gd name="T70" fmla="*/ 72 w 872"/>
                <a:gd name="T71" fmla="*/ 15 h 248"/>
                <a:gd name="T72" fmla="*/ 84 w 872"/>
                <a:gd name="T73" fmla="*/ 24 h 248"/>
                <a:gd name="T74" fmla="*/ 93 w 872"/>
                <a:gd name="T75" fmla="*/ 36 h 248"/>
                <a:gd name="T76" fmla="*/ 106 w 872"/>
                <a:gd name="T77" fmla="*/ 56 h 248"/>
                <a:gd name="T78" fmla="*/ 126 w 872"/>
                <a:gd name="T79" fmla="*/ 74 h 248"/>
                <a:gd name="T80" fmla="*/ 153 w 872"/>
                <a:gd name="T81" fmla="*/ 91 h 248"/>
                <a:gd name="T82" fmla="*/ 187 w 872"/>
                <a:gd name="T83" fmla="*/ 106 h 248"/>
                <a:gd name="T84" fmla="*/ 226 w 872"/>
                <a:gd name="T85" fmla="*/ 121 h 248"/>
                <a:gd name="T86" fmla="*/ 272 w 872"/>
                <a:gd name="T87" fmla="*/ 133 h 248"/>
                <a:gd name="T88" fmla="*/ 321 w 872"/>
                <a:gd name="T89" fmla="*/ 143 h 248"/>
                <a:gd name="T90" fmla="*/ 376 w 872"/>
                <a:gd name="T91" fmla="*/ 148 h 248"/>
                <a:gd name="T92" fmla="*/ 434 w 872"/>
                <a:gd name="T93" fmla="*/ 150 h 248"/>
                <a:gd name="T94" fmla="*/ 493 w 872"/>
                <a:gd name="T95" fmla="*/ 148 h 248"/>
                <a:gd name="T96" fmla="*/ 549 w 872"/>
                <a:gd name="T97" fmla="*/ 142 h 248"/>
                <a:gd name="T98" fmla="*/ 601 w 872"/>
                <a:gd name="T99" fmla="*/ 132 h 248"/>
                <a:gd name="T100" fmla="*/ 645 w 872"/>
                <a:gd name="T101" fmla="*/ 120 h 248"/>
                <a:gd name="T102" fmla="*/ 685 w 872"/>
                <a:gd name="T103" fmla="*/ 105 h 248"/>
                <a:gd name="T104" fmla="*/ 719 w 872"/>
                <a:gd name="T105" fmla="*/ 88 h 248"/>
                <a:gd name="T106" fmla="*/ 746 w 872"/>
                <a:gd name="T107" fmla="*/ 70 h 248"/>
                <a:gd name="T108" fmla="*/ 765 w 872"/>
                <a:gd name="T109" fmla="*/ 52 h 248"/>
                <a:gd name="T110" fmla="*/ 776 w 872"/>
                <a:gd name="T111" fmla="*/ 33 h 248"/>
                <a:gd name="T112" fmla="*/ 784 w 872"/>
                <a:gd name="T113" fmla="*/ 19 h 248"/>
                <a:gd name="T114" fmla="*/ 795 w 872"/>
                <a:gd name="T115" fmla="*/ 9 h 248"/>
                <a:gd name="T116" fmla="*/ 809 w 872"/>
                <a:gd name="T117" fmla="*/ 2 h 248"/>
                <a:gd name="T118" fmla="*/ 823 w 872"/>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8">
                  <a:moveTo>
                    <a:pt x="823" y="0"/>
                  </a:moveTo>
                  <a:lnTo>
                    <a:pt x="839" y="4"/>
                  </a:lnTo>
                  <a:lnTo>
                    <a:pt x="852" y="11"/>
                  </a:lnTo>
                  <a:lnTo>
                    <a:pt x="863" y="23"/>
                  </a:lnTo>
                  <a:lnTo>
                    <a:pt x="869" y="36"/>
                  </a:lnTo>
                  <a:lnTo>
                    <a:pt x="872" y="51"/>
                  </a:lnTo>
                  <a:lnTo>
                    <a:pt x="868" y="65"/>
                  </a:lnTo>
                  <a:lnTo>
                    <a:pt x="855" y="93"/>
                  </a:lnTo>
                  <a:lnTo>
                    <a:pt x="836" y="119"/>
                  </a:lnTo>
                  <a:lnTo>
                    <a:pt x="812" y="143"/>
                  </a:lnTo>
                  <a:lnTo>
                    <a:pt x="782" y="164"/>
                  </a:lnTo>
                  <a:lnTo>
                    <a:pt x="747" y="184"/>
                  </a:lnTo>
                  <a:lnTo>
                    <a:pt x="707" y="202"/>
                  </a:lnTo>
                  <a:lnTo>
                    <a:pt x="659" y="218"/>
                  </a:lnTo>
                  <a:lnTo>
                    <a:pt x="607" y="231"/>
                  </a:lnTo>
                  <a:lnTo>
                    <a:pt x="551" y="241"/>
                  </a:lnTo>
                  <a:lnTo>
                    <a:pt x="493" y="245"/>
                  </a:lnTo>
                  <a:lnTo>
                    <a:pt x="434" y="248"/>
                  </a:lnTo>
                  <a:lnTo>
                    <a:pt x="372" y="245"/>
                  </a:lnTo>
                  <a:lnTo>
                    <a:pt x="313" y="239"/>
                  </a:lnTo>
                  <a:lnTo>
                    <a:pt x="257" y="231"/>
                  </a:lnTo>
                  <a:lnTo>
                    <a:pt x="207" y="218"/>
                  </a:lnTo>
                  <a:lnTo>
                    <a:pt x="158" y="201"/>
                  </a:lnTo>
                  <a:lnTo>
                    <a:pt x="116" y="181"/>
                  </a:lnTo>
                  <a:lnTo>
                    <a:pt x="78" y="160"/>
                  </a:lnTo>
                  <a:lnTo>
                    <a:pt x="47" y="135"/>
                  </a:lnTo>
                  <a:lnTo>
                    <a:pt x="23" y="108"/>
                  </a:lnTo>
                  <a:lnTo>
                    <a:pt x="5" y="79"/>
                  </a:lnTo>
                  <a:lnTo>
                    <a:pt x="0" y="63"/>
                  </a:lnTo>
                  <a:lnTo>
                    <a:pt x="1" y="48"/>
                  </a:lnTo>
                  <a:lnTo>
                    <a:pt x="6" y="34"/>
                  </a:lnTo>
                  <a:lnTo>
                    <a:pt x="15" y="22"/>
                  </a:lnTo>
                  <a:lnTo>
                    <a:pt x="28" y="13"/>
                  </a:lnTo>
                  <a:lnTo>
                    <a:pt x="43" y="9"/>
                  </a:lnTo>
                  <a:lnTo>
                    <a:pt x="58" y="10"/>
                  </a:lnTo>
                  <a:lnTo>
                    <a:pt x="72" y="15"/>
                  </a:lnTo>
                  <a:lnTo>
                    <a:pt x="84" y="24"/>
                  </a:lnTo>
                  <a:lnTo>
                    <a:pt x="93" y="36"/>
                  </a:lnTo>
                  <a:lnTo>
                    <a:pt x="106" y="56"/>
                  </a:lnTo>
                  <a:lnTo>
                    <a:pt x="126" y="74"/>
                  </a:lnTo>
                  <a:lnTo>
                    <a:pt x="153" y="91"/>
                  </a:lnTo>
                  <a:lnTo>
                    <a:pt x="187" y="106"/>
                  </a:lnTo>
                  <a:lnTo>
                    <a:pt x="226" y="121"/>
                  </a:lnTo>
                  <a:lnTo>
                    <a:pt x="272" y="133"/>
                  </a:lnTo>
                  <a:lnTo>
                    <a:pt x="321" y="143"/>
                  </a:lnTo>
                  <a:lnTo>
                    <a:pt x="376" y="148"/>
                  </a:lnTo>
                  <a:lnTo>
                    <a:pt x="434" y="150"/>
                  </a:lnTo>
                  <a:lnTo>
                    <a:pt x="493" y="148"/>
                  </a:lnTo>
                  <a:lnTo>
                    <a:pt x="549" y="142"/>
                  </a:lnTo>
                  <a:lnTo>
                    <a:pt x="601" y="132"/>
                  </a:lnTo>
                  <a:lnTo>
                    <a:pt x="645" y="120"/>
                  </a:lnTo>
                  <a:lnTo>
                    <a:pt x="685" y="105"/>
                  </a:lnTo>
                  <a:lnTo>
                    <a:pt x="719" y="88"/>
                  </a:lnTo>
                  <a:lnTo>
                    <a:pt x="746" y="70"/>
                  </a:lnTo>
                  <a:lnTo>
                    <a:pt x="765" y="52"/>
                  </a:lnTo>
                  <a:lnTo>
                    <a:pt x="776" y="33"/>
                  </a:lnTo>
                  <a:lnTo>
                    <a:pt x="784" y="19"/>
                  </a:lnTo>
                  <a:lnTo>
                    <a:pt x="795" y="9"/>
                  </a:lnTo>
                  <a:lnTo>
                    <a:pt x="809" y="2"/>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1" name="Freeform 135">
              <a:extLst>
                <a:ext uri="{FF2B5EF4-FFF2-40B4-BE49-F238E27FC236}">
                  <a16:creationId xmlns:a16="http://schemas.microsoft.com/office/drawing/2014/main" id="{AF2121CD-C4EC-44B8-9947-28A8798C93D5}"/>
                </a:ext>
              </a:extLst>
            </p:cNvPr>
            <p:cNvSpPr>
              <a:spLocks/>
            </p:cNvSpPr>
            <p:nvPr/>
          </p:nvSpPr>
          <p:spPr bwMode="auto">
            <a:xfrm>
              <a:off x="6129338" y="3382963"/>
              <a:ext cx="276225" cy="79375"/>
            </a:xfrm>
            <a:custGeom>
              <a:avLst/>
              <a:gdLst>
                <a:gd name="T0" fmla="*/ 823 w 872"/>
                <a:gd name="T1" fmla="*/ 0 h 247"/>
                <a:gd name="T2" fmla="*/ 839 w 872"/>
                <a:gd name="T3" fmla="*/ 3 h 247"/>
                <a:gd name="T4" fmla="*/ 852 w 872"/>
                <a:gd name="T5" fmla="*/ 10 h 247"/>
                <a:gd name="T6" fmla="*/ 863 w 872"/>
                <a:gd name="T7" fmla="*/ 22 h 247"/>
                <a:gd name="T8" fmla="*/ 869 w 872"/>
                <a:gd name="T9" fmla="*/ 35 h 247"/>
                <a:gd name="T10" fmla="*/ 872 w 872"/>
                <a:gd name="T11" fmla="*/ 50 h 247"/>
                <a:gd name="T12" fmla="*/ 868 w 872"/>
                <a:gd name="T13" fmla="*/ 66 h 247"/>
                <a:gd name="T14" fmla="*/ 855 w 872"/>
                <a:gd name="T15" fmla="*/ 92 h 247"/>
                <a:gd name="T16" fmla="*/ 836 w 872"/>
                <a:gd name="T17" fmla="*/ 118 h 247"/>
                <a:gd name="T18" fmla="*/ 812 w 872"/>
                <a:gd name="T19" fmla="*/ 142 h 247"/>
                <a:gd name="T20" fmla="*/ 782 w 872"/>
                <a:gd name="T21" fmla="*/ 164 h 247"/>
                <a:gd name="T22" fmla="*/ 747 w 872"/>
                <a:gd name="T23" fmla="*/ 183 h 247"/>
                <a:gd name="T24" fmla="*/ 707 w 872"/>
                <a:gd name="T25" fmla="*/ 201 h 247"/>
                <a:gd name="T26" fmla="*/ 659 w 872"/>
                <a:gd name="T27" fmla="*/ 217 h 247"/>
                <a:gd name="T28" fmla="*/ 607 w 872"/>
                <a:gd name="T29" fmla="*/ 230 h 247"/>
                <a:gd name="T30" fmla="*/ 551 w 872"/>
                <a:gd name="T31" fmla="*/ 240 h 247"/>
                <a:gd name="T32" fmla="*/ 493 w 872"/>
                <a:gd name="T33" fmla="*/ 245 h 247"/>
                <a:gd name="T34" fmla="*/ 434 w 872"/>
                <a:gd name="T35" fmla="*/ 247 h 247"/>
                <a:gd name="T36" fmla="*/ 372 w 872"/>
                <a:gd name="T37" fmla="*/ 245 h 247"/>
                <a:gd name="T38" fmla="*/ 313 w 872"/>
                <a:gd name="T39" fmla="*/ 240 h 247"/>
                <a:gd name="T40" fmla="*/ 257 w 872"/>
                <a:gd name="T41" fmla="*/ 230 h 247"/>
                <a:gd name="T42" fmla="*/ 207 w 872"/>
                <a:gd name="T43" fmla="*/ 217 h 247"/>
                <a:gd name="T44" fmla="*/ 158 w 872"/>
                <a:gd name="T45" fmla="*/ 200 h 247"/>
                <a:gd name="T46" fmla="*/ 116 w 872"/>
                <a:gd name="T47" fmla="*/ 180 h 247"/>
                <a:gd name="T48" fmla="*/ 78 w 872"/>
                <a:gd name="T49" fmla="*/ 159 h 247"/>
                <a:gd name="T50" fmla="*/ 47 w 872"/>
                <a:gd name="T51" fmla="*/ 135 h 247"/>
                <a:gd name="T52" fmla="*/ 23 w 872"/>
                <a:gd name="T53" fmla="*/ 107 h 247"/>
                <a:gd name="T54" fmla="*/ 5 w 872"/>
                <a:gd name="T55" fmla="*/ 78 h 247"/>
                <a:gd name="T56" fmla="*/ 0 w 872"/>
                <a:gd name="T57" fmla="*/ 62 h 247"/>
                <a:gd name="T58" fmla="*/ 1 w 872"/>
                <a:gd name="T59" fmla="*/ 47 h 247"/>
                <a:gd name="T60" fmla="*/ 6 w 872"/>
                <a:gd name="T61" fmla="*/ 33 h 247"/>
                <a:gd name="T62" fmla="*/ 15 w 872"/>
                <a:gd name="T63" fmla="*/ 21 h 247"/>
                <a:gd name="T64" fmla="*/ 28 w 872"/>
                <a:gd name="T65" fmla="*/ 12 h 247"/>
                <a:gd name="T66" fmla="*/ 43 w 872"/>
                <a:gd name="T67" fmla="*/ 8 h 247"/>
                <a:gd name="T68" fmla="*/ 58 w 872"/>
                <a:gd name="T69" fmla="*/ 9 h 247"/>
                <a:gd name="T70" fmla="*/ 72 w 872"/>
                <a:gd name="T71" fmla="*/ 14 h 247"/>
                <a:gd name="T72" fmla="*/ 84 w 872"/>
                <a:gd name="T73" fmla="*/ 23 h 247"/>
                <a:gd name="T74" fmla="*/ 93 w 872"/>
                <a:gd name="T75" fmla="*/ 35 h 247"/>
                <a:gd name="T76" fmla="*/ 106 w 872"/>
                <a:gd name="T77" fmla="*/ 55 h 247"/>
                <a:gd name="T78" fmla="*/ 126 w 872"/>
                <a:gd name="T79" fmla="*/ 73 h 247"/>
                <a:gd name="T80" fmla="*/ 153 w 872"/>
                <a:gd name="T81" fmla="*/ 90 h 247"/>
                <a:gd name="T82" fmla="*/ 187 w 872"/>
                <a:gd name="T83" fmla="*/ 106 h 247"/>
                <a:gd name="T84" fmla="*/ 226 w 872"/>
                <a:gd name="T85" fmla="*/ 120 h 247"/>
                <a:gd name="T86" fmla="*/ 272 w 872"/>
                <a:gd name="T87" fmla="*/ 132 h 247"/>
                <a:gd name="T88" fmla="*/ 321 w 872"/>
                <a:gd name="T89" fmla="*/ 142 h 247"/>
                <a:gd name="T90" fmla="*/ 376 w 872"/>
                <a:gd name="T91" fmla="*/ 148 h 247"/>
                <a:gd name="T92" fmla="*/ 434 w 872"/>
                <a:gd name="T93" fmla="*/ 149 h 247"/>
                <a:gd name="T94" fmla="*/ 493 w 872"/>
                <a:gd name="T95" fmla="*/ 147 h 247"/>
                <a:gd name="T96" fmla="*/ 549 w 872"/>
                <a:gd name="T97" fmla="*/ 141 h 247"/>
                <a:gd name="T98" fmla="*/ 601 w 872"/>
                <a:gd name="T99" fmla="*/ 131 h 247"/>
                <a:gd name="T100" fmla="*/ 645 w 872"/>
                <a:gd name="T101" fmla="*/ 119 h 247"/>
                <a:gd name="T102" fmla="*/ 685 w 872"/>
                <a:gd name="T103" fmla="*/ 104 h 247"/>
                <a:gd name="T104" fmla="*/ 719 w 872"/>
                <a:gd name="T105" fmla="*/ 87 h 247"/>
                <a:gd name="T106" fmla="*/ 746 w 872"/>
                <a:gd name="T107" fmla="*/ 69 h 247"/>
                <a:gd name="T108" fmla="*/ 765 w 872"/>
                <a:gd name="T109" fmla="*/ 51 h 247"/>
                <a:gd name="T110" fmla="*/ 776 w 872"/>
                <a:gd name="T111" fmla="*/ 32 h 247"/>
                <a:gd name="T112" fmla="*/ 784 w 872"/>
                <a:gd name="T113" fmla="*/ 18 h 247"/>
                <a:gd name="T114" fmla="*/ 795 w 872"/>
                <a:gd name="T115" fmla="*/ 8 h 247"/>
                <a:gd name="T116" fmla="*/ 809 w 872"/>
                <a:gd name="T117" fmla="*/ 2 h 247"/>
                <a:gd name="T118" fmla="*/ 823 w 872"/>
                <a:gd name="T1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7">
                  <a:moveTo>
                    <a:pt x="823" y="0"/>
                  </a:moveTo>
                  <a:lnTo>
                    <a:pt x="839" y="3"/>
                  </a:lnTo>
                  <a:lnTo>
                    <a:pt x="852" y="10"/>
                  </a:lnTo>
                  <a:lnTo>
                    <a:pt x="863" y="22"/>
                  </a:lnTo>
                  <a:lnTo>
                    <a:pt x="869" y="35"/>
                  </a:lnTo>
                  <a:lnTo>
                    <a:pt x="872" y="50"/>
                  </a:lnTo>
                  <a:lnTo>
                    <a:pt x="868" y="66"/>
                  </a:lnTo>
                  <a:lnTo>
                    <a:pt x="855" y="92"/>
                  </a:lnTo>
                  <a:lnTo>
                    <a:pt x="836" y="118"/>
                  </a:lnTo>
                  <a:lnTo>
                    <a:pt x="812" y="142"/>
                  </a:lnTo>
                  <a:lnTo>
                    <a:pt x="782" y="164"/>
                  </a:lnTo>
                  <a:lnTo>
                    <a:pt x="747" y="183"/>
                  </a:lnTo>
                  <a:lnTo>
                    <a:pt x="707" y="201"/>
                  </a:lnTo>
                  <a:lnTo>
                    <a:pt x="659" y="217"/>
                  </a:lnTo>
                  <a:lnTo>
                    <a:pt x="607" y="230"/>
                  </a:lnTo>
                  <a:lnTo>
                    <a:pt x="551" y="240"/>
                  </a:lnTo>
                  <a:lnTo>
                    <a:pt x="493" y="245"/>
                  </a:lnTo>
                  <a:lnTo>
                    <a:pt x="434" y="247"/>
                  </a:lnTo>
                  <a:lnTo>
                    <a:pt x="372" y="245"/>
                  </a:lnTo>
                  <a:lnTo>
                    <a:pt x="313" y="240"/>
                  </a:lnTo>
                  <a:lnTo>
                    <a:pt x="257" y="230"/>
                  </a:lnTo>
                  <a:lnTo>
                    <a:pt x="207" y="217"/>
                  </a:lnTo>
                  <a:lnTo>
                    <a:pt x="158" y="200"/>
                  </a:lnTo>
                  <a:lnTo>
                    <a:pt x="116" y="180"/>
                  </a:lnTo>
                  <a:lnTo>
                    <a:pt x="78" y="159"/>
                  </a:lnTo>
                  <a:lnTo>
                    <a:pt x="47" y="135"/>
                  </a:lnTo>
                  <a:lnTo>
                    <a:pt x="23" y="107"/>
                  </a:lnTo>
                  <a:lnTo>
                    <a:pt x="5" y="78"/>
                  </a:lnTo>
                  <a:lnTo>
                    <a:pt x="0" y="62"/>
                  </a:lnTo>
                  <a:lnTo>
                    <a:pt x="1" y="47"/>
                  </a:lnTo>
                  <a:lnTo>
                    <a:pt x="6" y="33"/>
                  </a:lnTo>
                  <a:lnTo>
                    <a:pt x="15" y="21"/>
                  </a:lnTo>
                  <a:lnTo>
                    <a:pt x="28" y="12"/>
                  </a:lnTo>
                  <a:lnTo>
                    <a:pt x="43" y="8"/>
                  </a:lnTo>
                  <a:lnTo>
                    <a:pt x="58" y="9"/>
                  </a:lnTo>
                  <a:lnTo>
                    <a:pt x="72" y="14"/>
                  </a:lnTo>
                  <a:lnTo>
                    <a:pt x="84" y="23"/>
                  </a:lnTo>
                  <a:lnTo>
                    <a:pt x="93" y="35"/>
                  </a:lnTo>
                  <a:lnTo>
                    <a:pt x="106" y="55"/>
                  </a:lnTo>
                  <a:lnTo>
                    <a:pt x="126" y="73"/>
                  </a:lnTo>
                  <a:lnTo>
                    <a:pt x="153" y="90"/>
                  </a:lnTo>
                  <a:lnTo>
                    <a:pt x="187" y="106"/>
                  </a:lnTo>
                  <a:lnTo>
                    <a:pt x="226" y="120"/>
                  </a:lnTo>
                  <a:lnTo>
                    <a:pt x="272" y="132"/>
                  </a:lnTo>
                  <a:lnTo>
                    <a:pt x="321" y="142"/>
                  </a:lnTo>
                  <a:lnTo>
                    <a:pt x="376" y="148"/>
                  </a:lnTo>
                  <a:lnTo>
                    <a:pt x="434" y="149"/>
                  </a:lnTo>
                  <a:lnTo>
                    <a:pt x="493" y="147"/>
                  </a:lnTo>
                  <a:lnTo>
                    <a:pt x="549" y="141"/>
                  </a:lnTo>
                  <a:lnTo>
                    <a:pt x="601" y="131"/>
                  </a:lnTo>
                  <a:lnTo>
                    <a:pt x="645" y="119"/>
                  </a:lnTo>
                  <a:lnTo>
                    <a:pt x="685" y="104"/>
                  </a:lnTo>
                  <a:lnTo>
                    <a:pt x="719" y="87"/>
                  </a:lnTo>
                  <a:lnTo>
                    <a:pt x="746" y="69"/>
                  </a:lnTo>
                  <a:lnTo>
                    <a:pt x="765" y="51"/>
                  </a:lnTo>
                  <a:lnTo>
                    <a:pt x="776" y="32"/>
                  </a:lnTo>
                  <a:lnTo>
                    <a:pt x="784" y="18"/>
                  </a:lnTo>
                  <a:lnTo>
                    <a:pt x="795" y="8"/>
                  </a:lnTo>
                  <a:lnTo>
                    <a:pt x="809" y="2"/>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2" name="Freeform 136">
              <a:extLst>
                <a:ext uri="{FF2B5EF4-FFF2-40B4-BE49-F238E27FC236}">
                  <a16:creationId xmlns:a16="http://schemas.microsoft.com/office/drawing/2014/main" id="{5FBF97E1-1818-4847-BE03-F0B91B625F1C}"/>
                </a:ext>
              </a:extLst>
            </p:cNvPr>
            <p:cNvSpPr>
              <a:spLocks/>
            </p:cNvSpPr>
            <p:nvPr/>
          </p:nvSpPr>
          <p:spPr bwMode="auto">
            <a:xfrm>
              <a:off x="6129338" y="3462338"/>
              <a:ext cx="276225" cy="79375"/>
            </a:xfrm>
            <a:custGeom>
              <a:avLst/>
              <a:gdLst>
                <a:gd name="T0" fmla="*/ 823 w 872"/>
                <a:gd name="T1" fmla="*/ 0 h 248"/>
                <a:gd name="T2" fmla="*/ 839 w 872"/>
                <a:gd name="T3" fmla="*/ 4 h 248"/>
                <a:gd name="T4" fmla="*/ 852 w 872"/>
                <a:gd name="T5" fmla="*/ 11 h 248"/>
                <a:gd name="T6" fmla="*/ 863 w 872"/>
                <a:gd name="T7" fmla="*/ 22 h 248"/>
                <a:gd name="T8" fmla="*/ 869 w 872"/>
                <a:gd name="T9" fmla="*/ 35 h 248"/>
                <a:gd name="T10" fmla="*/ 872 w 872"/>
                <a:gd name="T11" fmla="*/ 51 h 248"/>
                <a:gd name="T12" fmla="*/ 868 w 872"/>
                <a:gd name="T13" fmla="*/ 65 h 248"/>
                <a:gd name="T14" fmla="*/ 855 w 872"/>
                <a:gd name="T15" fmla="*/ 93 h 248"/>
                <a:gd name="T16" fmla="*/ 836 w 872"/>
                <a:gd name="T17" fmla="*/ 119 h 248"/>
                <a:gd name="T18" fmla="*/ 812 w 872"/>
                <a:gd name="T19" fmla="*/ 142 h 248"/>
                <a:gd name="T20" fmla="*/ 782 w 872"/>
                <a:gd name="T21" fmla="*/ 163 h 248"/>
                <a:gd name="T22" fmla="*/ 747 w 872"/>
                <a:gd name="T23" fmla="*/ 184 h 248"/>
                <a:gd name="T24" fmla="*/ 707 w 872"/>
                <a:gd name="T25" fmla="*/ 201 h 248"/>
                <a:gd name="T26" fmla="*/ 659 w 872"/>
                <a:gd name="T27" fmla="*/ 218 h 248"/>
                <a:gd name="T28" fmla="*/ 607 w 872"/>
                <a:gd name="T29" fmla="*/ 231 h 248"/>
                <a:gd name="T30" fmla="*/ 551 w 872"/>
                <a:gd name="T31" fmla="*/ 240 h 248"/>
                <a:gd name="T32" fmla="*/ 493 w 872"/>
                <a:gd name="T33" fmla="*/ 246 h 248"/>
                <a:gd name="T34" fmla="*/ 434 w 872"/>
                <a:gd name="T35" fmla="*/ 248 h 248"/>
                <a:gd name="T36" fmla="*/ 372 w 872"/>
                <a:gd name="T37" fmla="*/ 246 h 248"/>
                <a:gd name="T38" fmla="*/ 313 w 872"/>
                <a:gd name="T39" fmla="*/ 240 h 248"/>
                <a:gd name="T40" fmla="*/ 257 w 872"/>
                <a:gd name="T41" fmla="*/ 230 h 248"/>
                <a:gd name="T42" fmla="*/ 207 w 872"/>
                <a:gd name="T43" fmla="*/ 218 h 248"/>
                <a:gd name="T44" fmla="*/ 158 w 872"/>
                <a:gd name="T45" fmla="*/ 201 h 248"/>
                <a:gd name="T46" fmla="*/ 116 w 872"/>
                <a:gd name="T47" fmla="*/ 182 h 248"/>
                <a:gd name="T48" fmla="*/ 78 w 872"/>
                <a:gd name="T49" fmla="*/ 160 h 248"/>
                <a:gd name="T50" fmla="*/ 47 w 872"/>
                <a:gd name="T51" fmla="*/ 134 h 248"/>
                <a:gd name="T52" fmla="*/ 23 w 872"/>
                <a:gd name="T53" fmla="*/ 108 h 248"/>
                <a:gd name="T54" fmla="*/ 5 w 872"/>
                <a:gd name="T55" fmla="*/ 78 h 248"/>
                <a:gd name="T56" fmla="*/ 0 w 872"/>
                <a:gd name="T57" fmla="*/ 63 h 248"/>
                <a:gd name="T58" fmla="*/ 1 w 872"/>
                <a:gd name="T59" fmla="*/ 47 h 248"/>
                <a:gd name="T60" fmla="*/ 6 w 872"/>
                <a:gd name="T61" fmla="*/ 34 h 248"/>
                <a:gd name="T62" fmla="*/ 15 w 872"/>
                <a:gd name="T63" fmla="*/ 22 h 248"/>
                <a:gd name="T64" fmla="*/ 28 w 872"/>
                <a:gd name="T65" fmla="*/ 12 h 248"/>
                <a:gd name="T66" fmla="*/ 43 w 872"/>
                <a:gd name="T67" fmla="*/ 9 h 248"/>
                <a:gd name="T68" fmla="*/ 58 w 872"/>
                <a:gd name="T69" fmla="*/ 9 h 248"/>
                <a:gd name="T70" fmla="*/ 72 w 872"/>
                <a:gd name="T71" fmla="*/ 15 h 248"/>
                <a:gd name="T72" fmla="*/ 84 w 872"/>
                <a:gd name="T73" fmla="*/ 23 h 248"/>
                <a:gd name="T74" fmla="*/ 93 w 872"/>
                <a:gd name="T75" fmla="*/ 36 h 248"/>
                <a:gd name="T76" fmla="*/ 106 w 872"/>
                <a:gd name="T77" fmla="*/ 55 h 248"/>
                <a:gd name="T78" fmla="*/ 126 w 872"/>
                <a:gd name="T79" fmla="*/ 73 h 248"/>
                <a:gd name="T80" fmla="*/ 153 w 872"/>
                <a:gd name="T81" fmla="*/ 91 h 248"/>
                <a:gd name="T82" fmla="*/ 187 w 872"/>
                <a:gd name="T83" fmla="*/ 107 h 248"/>
                <a:gd name="T84" fmla="*/ 226 w 872"/>
                <a:gd name="T85" fmla="*/ 121 h 248"/>
                <a:gd name="T86" fmla="*/ 272 w 872"/>
                <a:gd name="T87" fmla="*/ 133 h 248"/>
                <a:gd name="T88" fmla="*/ 321 w 872"/>
                <a:gd name="T89" fmla="*/ 142 h 248"/>
                <a:gd name="T90" fmla="*/ 376 w 872"/>
                <a:gd name="T91" fmla="*/ 148 h 248"/>
                <a:gd name="T92" fmla="*/ 434 w 872"/>
                <a:gd name="T93" fmla="*/ 150 h 248"/>
                <a:gd name="T94" fmla="*/ 493 w 872"/>
                <a:gd name="T95" fmla="*/ 148 h 248"/>
                <a:gd name="T96" fmla="*/ 549 w 872"/>
                <a:gd name="T97" fmla="*/ 142 h 248"/>
                <a:gd name="T98" fmla="*/ 601 w 872"/>
                <a:gd name="T99" fmla="*/ 132 h 248"/>
                <a:gd name="T100" fmla="*/ 645 w 872"/>
                <a:gd name="T101" fmla="*/ 120 h 248"/>
                <a:gd name="T102" fmla="*/ 685 w 872"/>
                <a:gd name="T103" fmla="*/ 104 h 248"/>
                <a:gd name="T104" fmla="*/ 719 w 872"/>
                <a:gd name="T105" fmla="*/ 88 h 248"/>
                <a:gd name="T106" fmla="*/ 746 w 872"/>
                <a:gd name="T107" fmla="*/ 70 h 248"/>
                <a:gd name="T108" fmla="*/ 765 w 872"/>
                <a:gd name="T109" fmla="*/ 51 h 248"/>
                <a:gd name="T110" fmla="*/ 776 w 872"/>
                <a:gd name="T111" fmla="*/ 33 h 248"/>
                <a:gd name="T112" fmla="*/ 784 w 872"/>
                <a:gd name="T113" fmla="*/ 18 h 248"/>
                <a:gd name="T114" fmla="*/ 795 w 872"/>
                <a:gd name="T115" fmla="*/ 9 h 248"/>
                <a:gd name="T116" fmla="*/ 809 w 872"/>
                <a:gd name="T117" fmla="*/ 3 h 248"/>
                <a:gd name="T118" fmla="*/ 823 w 872"/>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8">
                  <a:moveTo>
                    <a:pt x="823" y="0"/>
                  </a:moveTo>
                  <a:lnTo>
                    <a:pt x="839" y="4"/>
                  </a:lnTo>
                  <a:lnTo>
                    <a:pt x="852" y="11"/>
                  </a:lnTo>
                  <a:lnTo>
                    <a:pt x="863" y="22"/>
                  </a:lnTo>
                  <a:lnTo>
                    <a:pt x="869" y="35"/>
                  </a:lnTo>
                  <a:lnTo>
                    <a:pt x="872" y="51"/>
                  </a:lnTo>
                  <a:lnTo>
                    <a:pt x="868" y="65"/>
                  </a:lnTo>
                  <a:lnTo>
                    <a:pt x="855" y="93"/>
                  </a:lnTo>
                  <a:lnTo>
                    <a:pt x="836" y="119"/>
                  </a:lnTo>
                  <a:lnTo>
                    <a:pt x="812" y="142"/>
                  </a:lnTo>
                  <a:lnTo>
                    <a:pt x="782" y="163"/>
                  </a:lnTo>
                  <a:lnTo>
                    <a:pt x="747" y="184"/>
                  </a:lnTo>
                  <a:lnTo>
                    <a:pt x="707" y="201"/>
                  </a:lnTo>
                  <a:lnTo>
                    <a:pt x="659" y="218"/>
                  </a:lnTo>
                  <a:lnTo>
                    <a:pt x="607" y="231"/>
                  </a:lnTo>
                  <a:lnTo>
                    <a:pt x="551" y="240"/>
                  </a:lnTo>
                  <a:lnTo>
                    <a:pt x="493" y="246"/>
                  </a:lnTo>
                  <a:lnTo>
                    <a:pt x="434" y="248"/>
                  </a:lnTo>
                  <a:lnTo>
                    <a:pt x="372" y="246"/>
                  </a:lnTo>
                  <a:lnTo>
                    <a:pt x="313" y="240"/>
                  </a:lnTo>
                  <a:lnTo>
                    <a:pt x="257" y="230"/>
                  </a:lnTo>
                  <a:lnTo>
                    <a:pt x="207" y="218"/>
                  </a:lnTo>
                  <a:lnTo>
                    <a:pt x="158" y="201"/>
                  </a:lnTo>
                  <a:lnTo>
                    <a:pt x="116" y="182"/>
                  </a:lnTo>
                  <a:lnTo>
                    <a:pt x="78" y="160"/>
                  </a:lnTo>
                  <a:lnTo>
                    <a:pt x="47" y="134"/>
                  </a:lnTo>
                  <a:lnTo>
                    <a:pt x="23" y="108"/>
                  </a:lnTo>
                  <a:lnTo>
                    <a:pt x="5" y="78"/>
                  </a:lnTo>
                  <a:lnTo>
                    <a:pt x="0" y="63"/>
                  </a:lnTo>
                  <a:lnTo>
                    <a:pt x="1" y="47"/>
                  </a:lnTo>
                  <a:lnTo>
                    <a:pt x="6" y="34"/>
                  </a:lnTo>
                  <a:lnTo>
                    <a:pt x="15" y="22"/>
                  </a:lnTo>
                  <a:lnTo>
                    <a:pt x="28" y="12"/>
                  </a:lnTo>
                  <a:lnTo>
                    <a:pt x="43" y="9"/>
                  </a:lnTo>
                  <a:lnTo>
                    <a:pt x="58" y="9"/>
                  </a:lnTo>
                  <a:lnTo>
                    <a:pt x="72" y="15"/>
                  </a:lnTo>
                  <a:lnTo>
                    <a:pt x="84" y="23"/>
                  </a:lnTo>
                  <a:lnTo>
                    <a:pt x="93" y="36"/>
                  </a:lnTo>
                  <a:lnTo>
                    <a:pt x="106" y="55"/>
                  </a:lnTo>
                  <a:lnTo>
                    <a:pt x="126" y="73"/>
                  </a:lnTo>
                  <a:lnTo>
                    <a:pt x="153" y="91"/>
                  </a:lnTo>
                  <a:lnTo>
                    <a:pt x="187" y="107"/>
                  </a:lnTo>
                  <a:lnTo>
                    <a:pt x="226" y="121"/>
                  </a:lnTo>
                  <a:lnTo>
                    <a:pt x="272" y="133"/>
                  </a:lnTo>
                  <a:lnTo>
                    <a:pt x="321" y="142"/>
                  </a:lnTo>
                  <a:lnTo>
                    <a:pt x="376" y="148"/>
                  </a:lnTo>
                  <a:lnTo>
                    <a:pt x="434" y="150"/>
                  </a:lnTo>
                  <a:lnTo>
                    <a:pt x="493" y="148"/>
                  </a:lnTo>
                  <a:lnTo>
                    <a:pt x="549" y="142"/>
                  </a:lnTo>
                  <a:lnTo>
                    <a:pt x="601" y="132"/>
                  </a:lnTo>
                  <a:lnTo>
                    <a:pt x="645" y="120"/>
                  </a:lnTo>
                  <a:lnTo>
                    <a:pt x="685" y="104"/>
                  </a:lnTo>
                  <a:lnTo>
                    <a:pt x="719" y="88"/>
                  </a:lnTo>
                  <a:lnTo>
                    <a:pt x="746" y="70"/>
                  </a:lnTo>
                  <a:lnTo>
                    <a:pt x="765" y="51"/>
                  </a:lnTo>
                  <a:lnTo>
                    <a:pt x="776" y="33"/>
                  </a:lnTo>
                  <a:lnTo>
                    <a:pt x="784" y="18"/>
                  </a:lnTo>
                  <a:lnTo>
                    <a:pt x="795" y="9"/>
                  </a:lnTo>
                  <a:lnTo>
                    <a:pt x="809" y="3"/>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3" name="Freeform 137">
              <a:extLst>
                <a:ext uri="{FF2B5EF4-FFF2-40B4-BE49-F238E27FC236}">
                  <a16:creationId xmlns:a16="http://schemas.microsoft.com/office/drawing/2014/main" id="{3E6FE07E-77CD-4BF7-8233-75595784CAF4}"/>
                </a:ext>
              </a:extLst>
            </p:cNvPr>
            <p:cNvSpPr>
              <a:spLocks/>
            </p:cNvSpPr>
            <p:nvPr/>
          </p:nvSpPr>
          <p:spPr bwMode="auto">
            <a:xfrm>
              <a:off x="6129338" y="3541713"/>
              <a:ext cx="276225" cy="77788"/>
            </a:xfrm>
            <a:custGeom>
              <a:avLst/>
              <a:gdLst>
                <a:gd name="T0" fmla="*/ 823 w 872"/>
                <a:gd name="T1" fmla="*/ 0 h 248"/>
                <a:gd name="T2" fmla="*/ 839 w 872"/>
                <a:gd name="T3" fmla="*/ 4 h 248"/>
                <a:gd name="T4" fmla="*/ 852 w 872"/>
                <a:gd name="T5" fmla="*/ 11 h 248"/>
                <a:gd name="T6" fmla="*/ 863 w 872"/>
                <a:gd name="T7" fmla="*/ 22 h 248"/>
                <a:gd name="T8" fmla="*/ 869 w 872"/>
                <a:gd name="T9" fmla="*/ 35 h 248"/>
                <a:gd name="T10" fmla="*/ 872 w 872"/>
                <a:gd name="T11" fmla="*/ 51 h 248"/>
                <a:gd name="T12" fmla="*/ 868 w 872"/>
                <a:gd name="T13" fmla="*/ 66 h 248"/>
                <a:gd name="T14" fmla="*/ 855 w 872"/>
                <a:gd name="T15" fmla="*/ 93 h 248"/>
                <a:gd name="T16" fmla="*/ 836 w 872"/>
                <a:gd name="T17" fmla="*/ 119 h 248"/>
                <a:gd name="T18" fmla="*/ 812 w 872"/>
                <a:gd name="T19" fmla="*/ 142 h 248"/>
                <a:gd name="T20" fmla="*/ 782 w 872"/>
                <a:gd name="T21" fmla="*/ 163 h 248"/>
                <a:gd name="T22" fmla="*/ 747 w 872"/>
                <a:gd name="T23" fmla="*/ 184 h 248"/>
                <a:gd name="T24" fmla="*/ 707 w 872"/>
                <a:gd name="T25" fmla="*/ 201 h 248"/>
                <a:gd name="T26" fmla="*/ 659 w 872"/>
                <a:gd name="T27" fmla="*/ 218 h 248"/>
                <a:gd name="T28" fmla="*/ 607 w 872"/>
                <a:gd name="T29" fmla="*/ 231 h 248"/>
                <a:gd name="T30" fmla="*/ 551 w 872"/>
                <a:gd name="T31" fmla="*/ 240 h 248"/>
                <a:gd name="T32" fmla="*/ 493 w 872"/>
                <a:gd name="T33" fmla="*/ 246 h 248"/>
                <a:gd name="T34" fmla="*/ 434 w 872"/>
                <a:gd name="T35" fmla="*/ 248 h 248"/>
                <a:gd name="T36" fmla="*/ 372 w 872"/>
                <a:gd name="T37" fmla="*/ 246 h 248"/>
                <a:gd name="T38" fmla="*/ 313 w 872"/>
                <a:gd name="T39" fmla="*/ 240 h 248"/>
                <a:gd name="T40" fmla="*/ 257 w 872"/>
                <a:gd name="T41" fmla="*/ 230 h 248"/>
                <a:gd name="T42" fmla="*/ 207 w 872"/>
                <a:gd name="T43" fmla="*/ 218 h 248"/>
                <a:gd name="T44" fmla="*/ 158 w 872"/>
                <a:gd name="T45" fmla="*/ 201 h 248"/>
                <a:gd name="T46" fmla="*/ 116 w 872"/>
                <a:gd name="T47" fmla="*/ 182 h 248"/>
                <a:gd name="T48" fmla="*/ 78 w 872"/>
                <a:gd name="T49" fmla="*/ 160 h 248"/>
                <a:gd name="T50" fmla="*/ 47 w 872"/>
                <a:gd name="T51" fmla="*/ 134 h 248"/>
                <a:gd name="T52" fmla="*/ 23 w 872"/>
                <a:gd name="T53" fmla="*/ 108 h 248"/>
                <a:gd name="T54" fmla="*/ 5 w 872"/>
                <a:gd name="T55" fmla="*/ 78 h 248"/>
                <a:gd name="T56" fmla="*/ 0 w 872"/>
                <a:gd name="T57" fmla="*/ 63 h 248"/>
                <a:gd name="T58" fmla="*/ 1 w 872"/>
                <a:gd name="T59" fmla="*/ 47 h 248"/>
                <a:gd name="T60" fmla="*/ 6 w 872"/>
                <a:gd name="T61" fmla="*/ 34 h 248"/>
                <a:gd name="T62" fmla="*/ 15 w 872"/>
                <a:gd name="T63" fmla="*/ 22 h 248"/>
                <a:gd name="T64" fmla="*/ 28 w 872"/>
                <a:gd name="T65" fmla="*/ 14 h 248"/>
                <a:gd name="T66" fmla="*/ 43 w 872"/>
                <a:gd name="T67" fmla="*/ 9 h 248"/>
                <a:gd name="T68" fmla="*/ 58 w 872"/>
                <a:gd name="T69" fmla="*/ 9 h 248"/>
                <a:gd name="T70" fmla="*/ 72 w 872"/>
                <a:gd name="T71" fmla="*/ 15 h 248"/>
                <a:gd name="T72" fmla="*/ 84 w 872"/>
                <a:gd name="T73" fmla="*/ 23 h 248"/>
                <a:gd name="T74" fmla="*/ 93 w 872"/>
                <a:gd name="T75" fmla="*/ 37 h 248"/>
                <a:gd name="T76" fmla="*/ 106 w 872"/>
                <a:gd name="T77" fmla="*/ 55 h 248"/>
                <a:gd name="T78" fmla="*/ 126 w 872"/>
                <a:gd name="T79" fmla="*/ 73 h 248"/>
                <a:gd name="T80" fmla="*/ 153 w 872"/>
                <a:gd name="T81" fmla="*/ 91 h 248"/>
                <a:gd name="T82" fmla="*/ 187 w 872"/>
                <a:gd name="T83" fmla="*/ 107 h 248"/>
                <a:gd name="T84" fmla="*/ 226 w 872"/>
                <a:gd name="T85" fmla="*/ 121 h 248"/>
                <a:gd name="T86" fmla="*/ 272 w 872"/>
                <a:gd name="T87" fmla="*/ 133 h 248"/>
                <a:gd name="T88" fmla="*/ 321 w 872"/>
                <a:gd name="T89" fmla="*/ 142 h 248"/>
                <a:gd name="T90" fmla="*/ 376 w 872"/>
                <a:gd name="T91" fmla="*/ 148 h 248"/>
                <a:gd name="T92" fmla="*/ 434 w 872"/>
                <a:gd name="T93" fmla="*/ 150 h 248"/>
                <a:gd name="T94" fmla="*/ 493 w 872"/>
                <a:gd name="T95" fmla="*/ 148 h 248"/>
                <a:gd name="T96" fmla="*/ 549 w 872"/>
                <a:gd name="T97" fmla="*/ 142 h 248"/>
                <a:gd name="T98" fmla="*/ 601 w 872"/>
                <a:gd name="T99" fmla="*/ 132 h 248"/>
                <a:gd name="T100" fmla="*/ 645 w 872"/>
                <a:gd name="T101" fmla="*/ 120 h 248"/>
                <a:gd name="T102" fmla="*/ 685 w 872"/>
                <a:gd name="T103" fmla="*/ 104 h 248"/>
                <a:gd name="T104" fmla="*/ 719 w 872"/>
                <a:gd name="T105" fmla="*/ 89 h 248"/>
                <a:gd name="T106" fmla="*/ 746 w 872"/>
                <a:gd name="T107" fmla="*/ 70 h 248"/>
                <a:gd name="T108" fmla="*/ 765 w 872"/>
                <a:gd name="T109" fmla="*/ 51 h 248"/>
                <a:gd name="T110" fmla="*/ 776 w 872"/>
                <a:gd name="T111" fmla="*/ 33 h 248"/>
                <a:gd name="T112" fmla="*/ 784 w 872"/>
                <a:gd name="T113" fmla="*/ 18 h 248"/>
                <a:gd name="T114" fmla="*/ 795 w 872"/>
                <a:gd name="T115" fmla="*/ 9 h 248"/>
                <a:gd name="T116" fmla="*/ 809 w 872"/>
                <a:gd name="T117" fmla="*/ 3 h 248"/>
                <a:gd name="T118" fmla="*/ 823 w 872"/>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8">
                  <a:moveTo>
                    <a:pt x="823" y="0"/>
                  </a:moveTo>
                  <a:lnTo>
                    <a:pt x="839" y="4"/>
                  </a:lnTo>
                  <a:lnTo>
                    <a:pt x="852" y="11"/>
                  </a:lnTo>
                  <a:lnTo>
                    <a:pt x="863" y="22"/>
                  </a:lnTo>
                  <a:lnTo>
                    <a:pt x="869" y="35"/>
                  </a:lnTo>
                  <a:lnTo>
                    <a:pt x="872" y="51"/>
                  </a:lnTo>
                  <a:lnTo>
                    <a:pt x="868" y="66"/>
                  </a:lnTo>
                  <a:lnTo>
                    <a:pt x="855" y="93"/>
                  </a:lnTo>
                  <a:lnTo>
                    <a:pt x="836" y="119"/>
                  </a:lnTo>
                  <a:lnTo>
                    <a:pt x="812" y="142"/>
                  </a:lnTo>
                  <a:lnTo>
                    <a:pt x="782" y="163"/>
                  </a:lnTo>
                  <a:lnTo>
                    <a:pt x="747" y="184"/>
                  </a:lnTo>
                  <a:lnTo>
                    <a:pt x="707" y="201"/>
                  </a:lnTo>
                  <a:lnTo>
                    <a:pt x="659" y="218"/>
                  </a:lnTo>
                  <a:lnTo>
                    <a:pt x="607" y="231"/>
                  </a:lnTo>
                  <a:lnTo>
                    <a:pt x="551" y="240"/>
                  </a:lnTo>
                  <a:lnTo>
                    <a:pt x="493" y="246"/>
                  </a:lnTo>
                  <a:lnTo>
                    <a:pt x="434" y="248"/>
                  </a:lnTo>
                  <a:lnTo>
                    <a:pt x="372" y="246"/>
                  </a:lnTo>
                  <a:lnTo>
                    <a:pt x="313" y="240"/>
                  </a:lnTo>
                  <a:lnTo>
                    <a:pt x="257" y="230"/>
                  </a:lnTo>
                  <a:lnTo>
                    <a:pt x="207" y="218"/>
                  </a:lnTo>
                  <a:lnTo>
                    <a:pt x="158" y="201"/>
                  </a:lnTo>
                  <a:lnTo>
                    <a:pt x="116" y="182"/>
                  </a:lnTo>
                  <a:lnTo>
                    <a:pt x="78" y="160"/>
                  </a:lnTo>
                  <a:lnTo>
                    <a:pt x="47" y="134"/>
                  </a:lnTo>
                  <a:lnTo>
                    <a:pt x="23" y="108"/>
                  </a:lnTo>
                  <a:lnTo>
                    <a:pt x="5" y="78"/>
                  </a:lnTo>
                  <a:lnTo>
                    <a:pt x="0" y="63"/>
                  </a:lnTo>
                  <a:lnTo>
                    <a:pt x="1" y="47"/>
                  </a:lnTo>
                  <a:lnTo>
                    <a:pt x="6" y="34"/>
                  </a:lnTo>
                  <a:lnTo>
                    <a:pt x="15" y="22"/>
                  </a:lnTo>
                  <a:lnTo>
                    <a:pt x="28" y="14"/>
                  </a:lnTo>
                  <a:lnTo>
                    <a:pt x="43" y="9"/>
                  </a:lnTo>
                  <a:lnTo>
                    <a:pt x="58" y="9"/>
                  </a:lnTo>
                  <a:lnTo>
                    <a:pt x="72" y="15"/>
                  </a:lnTo>
                  <a:lnTo>
                    <a:pt x="84" y="23"/>
                  </a:lnTo>
                  <a:lnTo>
                    <a:pt x="93" y="37"/>
                  </a:lnTo>
                  <a:lnTo>
                    <a:pt x="106" y="55"/>
                  </a:lnTo>
                  <a:lnTo>
                    <a:pt x="126" y="73"/>
                  </a:lnTo>
                  <a:lnTo>
                    <a:pt x="153" y="91"/>
                  </a:lnTo>
                  <a:lnTo>
                    <a:pt x="187" y="107"/>
                  </a:lnTo>
                  <a:lnTo>
                    <a:pt x="226" y="121"/>
                  </a:lnTo>
                  <a:lnTo>
                    <a:pt x="272" y="133"/>
                  </a:lnTo>
                  <a:lnTo>
                    <a:pt x="321" y="142"/>
                  </a:lnTo>
                  <a:lnTo>
                    <a:pt x="376" y="148"/>
                  </a:lnTo>
                  <a:lnTo>
                    <a:pt x="434" y="150"/>
                  </a:lnTo>
                  <a:lnTo>
                    <a:pt x="493" y="148"/>
                  </a:lnTo>
                  <a:lnTo>
                    <a:pt x="549" y="142"/>
                  </a:lnTo>
                  <a:lnTo>
                    <a:pt x="601" y="132"/>
                  </a:lnTo>
                  <a:lnTo>
                    <a:pt x="645" y="120"/>
                  </a:lnTo>
                  <a:lnTo>
                    <a:pt x="685" y="104"/>
                  </a:lnTo>
                  <a:lnTo>
                    <a:pt x="719" y="89"/>
                  </a:lnTo>
                  <a:lnTo>
                    <a:pt x="746" y="70"/>
                  </a:lnTo>
                  <a:lnTo>
                    <a:pt x="765" y="51"/>
                  </a:lnTo>
                  <a:lnTo>
                    <a:pt x="776" y="33"/>
                  </a:lnTo>
                  <a:lnTo>
                    <a:pt x="784" y="18"/>
                  </a:lnTo>
                  <a:lnTo>
                    <a:pt x="795" y="9"/>
                  </a:lnTo>
                  <a:lnTo>
                    <a:pt x="809" y="3"/>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4" name="Freeform 138">
              <a:extLst>
                <a:ext uri="{FF2B5EF4-FFF2-40B4-BE49-F238E27FC236}">
                  <a16:creationId xmlns:a16="http://schemas.microsoft.com/office/drawing/2014/main" id="{5B8DF8CF-A706-4DAF-9BA8-38F8B2B75729}"/>
                </a:ext>
              </a:extLst>
            </p:cNvPr>
            <p:cNvSpPr>
              <a:spLocks/>
            </p:cNvSpPr>
            <p:nvPr/>
          </p:nvSpPr>
          <p:spPr bwMode="auto">
            <a:xfrm>
              <a:off x="6129338" y="3621088"/>
              <a:ext cx="276225" cy="77788"/>
            </a:xfrm>
            <a:custGeom>
              <a:avLst/>
              <a:gdLst>
                <a:gd name="T0" fmla="*/ 823 w 872"/>
                <a:gd name="T1" fmla="*/ 0 h 247"/>
                <a:gd name="T2" fmla="*/ 839 w 872"/>
                <a:gd name="T3" fmla="*/ 3 h 247"/>
                <a:gd name="T4" fmla="*/ 852 w 872"/>
                <a:gd name="T5" fmla="*/ 11 h 247"/>
                <a:gd name="T6" fmla="*/ 863 w 872"/>
                <a:gd name="T7" fmla="*/ 22 h 247"/>
                <a:gd name="T8" fmla="*/ 869 w 872"/>
                <a:gd name="T9" fmla="*/ 35 h 247"/>
                <a:gd name="T10" fmla="*/ 872 w 872"/>
                <a:gd name="T11" fmla="*/ 50 h 247"/>
                <a:gd name="T12" fmla="*/ 868 w 872"/>
                <a:gd name="T13" fmla="*/ 66 h 247"/>
                <a:gd name="T14" fmla="*/ 855 w 872"/>
                <a:gd name="T15" fmla="*/ 92 h 247"/>
                <a:gd name="T16" fmla="*/ 836 w 872"/>
                <a:gd name="T17" fmla="*/ 118 h 247"/>
                <a:gd name="T18" fmla="*/ 812 w 872"/>
                <a:gd name="T19" fmla="*/ 142 h 247"/>
                <a:gd name="T20" fmla="*/ 782 w 872"/>
                <a:gd name="T21" fmla="*/ 164 h 247"/>
                <a:gd name="T22" fmla="*/ 747 w 872"/>
                <a:gd name="T23" fmla="*/ 184 h 247"/>
                <a:gd name="T24" fmla="*/ 707 w 872"/>
                <a:gd name="T25" fmla="*/ 201 h 247"/>
                <a:gd name="T26" fmla="*/ 659 w 872"/>
                <a:gd name="T27" fmla="*/ 218 h 247"/>
                <a:gd name="T28" fmla="*/ 607 w 872"/>
                <a:gd name="T29" fmla="*/ 230 h 247"/>
                <a:gd name="T30" fmla="*/ 551 w 872"/>
                <a:gd name="T31" fmla="*/ 240 h 247"/>
                <a:gd name="T32" fmla="*/ 493 w 872"/>
                <a:gd name="T33" fmla="*/ 246 h 247"/>
                <a:gd name="T34" fmla="*/ 434 w 872"/>
                <a:gd name="T35" fmla="*/ 247 h 247"/>
                <a:gd name="T36" fmla="*/ 372 w 872"/>
                <a:gd name="T37" fmla="*/ 246 h 247"/>
                <a:gd name="T38" fmla="*/ 313 w 872"/>
                <a:gd name="T39" fmla="*/ 240 h 247"/>
                <a:gd name="T40" fmla="*/ 257 w 872"/>
                <a:gd name="T41" fmla="*/ 230 h 247"/>
                <a:gd name="T42" fmla="*/ 207 w 872"/>
                <a:gd name="T43" fmla="*/ 217 h 247"/>
                <a:gd name="T44" fmla="*/ 158 w 872"/>
                <a:gd name="T45" fmla="*/ 201 h 247"/>
                <a:gd name="T46" fmla="*/ 116 w 872"/>
                <a:gd name="T47" fmla="*/ 182 h 247"/>
                <a:gd name="T48" fmla="*/ 78 w 872"/>
                <a:gd name="T49" fmla="*/ 160 h 247"/>
                <a:gd name="T50" fmla="*/ 47 w 872"/>
                <a:gd name="T51" fmla="*/ 135 h 247"/>
                <a:gd name="T52" fmla="*/ 23 w 872"/>
                <a:gd name="T53" fmla="*/ 107 h 247"/>
                <a:gd name="T54" fmla="*/ 5 w 872"/>
                <a:gd name="T55" fmla="*/ 78 h 247"/>
                <a:gd name="T56" fmla="*/ 0 w 872"/>
                <a:gd name="T57" fmla="*/ 63 h 247"/>
                <a:gd name="T58" fmla="*/ 1 w 872"/>
                <a:gd name="T59" fmla="*/ 47 h 247"/>
                <a:gd name="T60" fmla="*/ 6 w 872"/>
                <a:gd name="T61" fmla="*/ 33 h 247"/>
                <a:gd name="T62" fmla="*/ 15 w 872"/>
                <a:gd name="T63" fmla="*/ 21 h 247"/>
                <a:gd name="T64" fmla="*/ 28 w 872"/>
                <a:gd name="T65" fmla="*/ 12 h 247"/>
                <a:gd name="T66" fmla="*/ 43 w 872"/>
                <a:gd name="T67" fmla="*/ 9 h 247"/>
                <a:gd name="T68" fmla="*/ 58 w 872"/>
                <a:gd name="T69" fmla="*/ 9 h 247"/>
                <a:gd name="T70" fmla="*/ 72 w 872"/>
                <a:gd name="T71" fmla="*/ 14 h 247"/>
                <a:gd name="T72" fmla="*/ 84 w 872"/>
                <a:gd name="T73" fmla="*/ 23 h 247"/>
                <a:gd name="T74" fmla="*/ 93 w 872"/>
                <a:gd name="T75" fmla="*/ 37 h 247"/>
                <a:gd name="T76" fmla="*/ 106 w 872"/>
                <a:gd name="T77" fmla="*/ 55 h 247"/>
                <a:gd name="T78" fmla="*/ 126 w 872"/>
                <a:gd name="T79" fmla="*/ 73 h 247"/>
                <a:gd name="T80" fmla="*/ 153 w 872"/>
                <a:gd name="T81" fmla="*/ 91 h 247"/>
                <a:gd name="T82" fmla="*/ 187 w 872"/>
                <a:gd name="T83" fmla="*/ 107 h 247"/>
                <a:gd name="T84" fmla="*/ 226 w 872"/>
                <a:gd name="T85" fmla="*/ 121 h 247"/>
                <a:gd name="T86" fmla="*/ 272 w 872"/>
                <a:gd name="T87" fmla="*/ 133 h 247"/>
                <a:gd name="T88" fmla="*/ 321 w 872"/>
                <a:gd name="T89" fmla="*/ 142 h 247"/>
                <a:gd name="T90" fmla="*/ 376 w 872"/>
                <a:gd name="T91" fmla="*/ 148 h 247"/>
                <a:gd name="T92" fmla="*/ 434 w 872"/>
                <a:gd name="T93" fmla="*/ 150 h 247"/>
                <a:gd name="T94" fmla="*/ 493 w 872"/>
                <a:gd name="T95" fmla="*/ 148 h 247"/>
                <a:gd name="T96" fmla="*/ 549 w 872"/>
                <a:gd name="T97" fmla="*/ 142 h 247"/>
                <a:gd name="T98" fmla="*/ 601 w 872"/>
                <a:gd name="T99" fmla="*/ 132 h 247"/>
                <a:gd name="T100" fmla="*/ 645 w 872"/>
                <a:gd name="T101" fmla="*/ 120 h 247"/>
                <a:gd name="T102" fmla="*/ 685 w 872"/>
                <a:gd name="T103" fmla="*/ 104 h 247"/>
                <a:gd name="T104" fmla="*/ 719 w 872"/>
                <a:gd name="T105" fmla="*/ 87 h 247"/>
                <a:gd name="T106" fmla="*/ 746 w 872"/>
                <a:gd name="T107" fmla="*/ 70 h 247"/>
                <a:gd name="T108" fmla="*/ 765 w 872"/>
                <a:gd name="T109" fmla="*/ 51 h 247"/>
                <a:gd name="T110" fmla="*/ 776 w 872"/>
                <a:gd name="T111" fmla="*/ 32 h 247"/>
                <a:gd name="T112" fmla="*/ 784 w 872"/>
                <a:gd name="T113" fmla="*/ 18 h 247"/>
                <a:gd name="T114" fmla="*/ 795 w 872"/>
                <a:gd name="T115" fmla="*/ 9 h 247"/>
                <a:gd name="T116" fmla="*/ 809 w 872"/>
                <a:gd name="T117" fmla="*/ 3 h 247"/>
                <a:gd name="T118" fmla="*/ 823 w 872"/>
                <a:gd name="T1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247">
                  <a:moveTo>
                    <a:pt x="823" y="0"/>
                  </a:moveTo>
                  <a:lnTo>
                    <a:pt x="839" y="3"/>
                  </a:lnTo>
                  <a:lnTo>
                    <a:pt x="852" y="11"/>
                  </a:lnTo>
                  <a:lnTo>
                    <a:pt x="863" y="22"/>
                  </a:lnTo>
                  <a:lnTo>
                    <a:pt x="869" y="35"/>
                  </a:lnTo>
                  <a:lnTo>
                    <a:pt x="872" y="50"/>
                  </a:lnTo>
                  <a:lnTo>
                    <a:pt x="868" y="66"/>
                  </a:lnTo>
                  <a:lnTo>
                    <a:pt x="855" y="92"/>
                  </a:lnTo>
                  <a:lnTo>
                    <a:pt x="836" y="118"/>
                  </a:lnTo>
                  <a:lnTo>
                    <a:pt x="812" y="142"/>
                  </a:lnTo>
                  <a:lnTo>
                    <a:pt x="782" y="164"/>
                  </a:lnTo>
                  <a:lnTo>
                    <a:pt x="747" y="184"/>
                  </a:lnTo>
                  <a:lnTo>
                    <a:pt x="707" y="201"/>
                  </a:lnTo>
                  <a:lnTo>
                    <a:pt x="659" y="218"/>
                  </a:lnTo>
                  <a:lnTo>
                    <a:pt x="607" y="230"/>
                  </a:lnTo>
                  <a:lnTo>
                    <a:pt x="551" y="240"/>
                  </a:lnTo>
                  <a:lnTo>
                    <a:pt x="493" y="246"/>
                  </a:lnTo>
                  <a:lnTo>
                    <a:pt x="434" y="247"/>
                  </a:lnTo>
                  <a:lnTo>
                    <a:pt x="372" y="246"/>
                  </a:lnTo>
                  <a:lnTo>
                    <a:pt x="313" y="240"/>
                  </a:lnTo>
                  <a:lnTo>
                    <a:pt x="257" y="230"/>
                  </a:lnTo>
                  <a:lnTo>
                    <a:pt x="207" y="217"/>
                  </a:lnTo>
                  <a:lnTo>
                    <a:pt x="158" y="201"/>
                  </a:lnTo>
                  <a:lnTo>
                    <a:pt x="116" y="182"/>
                  </a:lnTo>
                  <a:lnTo>
                    <a:pt x="78" y="160"/>
                  </a:lnTo>
                  <a:lnTo>
                    <a:pt x="47" y="135"/>
                  </a:lnTo>
                  <a:lnTo>
                    <a:pt x="23" y="107"/>
                  </a:lnTo>
                  <a:lnTo>
                    <a:pt x="5" y="78"/>
                  </a:lnTo>
                  <a:lnTo>
                    <a:pt x="0" y="63"/>
                  </a:lnTo>
                  <a:lnTo>
                    <a:pt x="1" y="47"/>
                  </a:lnTo>
                  <a:lnTo>
                    <a:pt x="6" y="33"/>
                  </a:lnTo>
                  <a:lnTo>
                    <a:pt x="15" y="21"/>
                  </a:lnTo>
                  <a:lnTo>
                    <a:pt x="28" y="12"/>
                  </a:lnTo>
                  <a:lnTo>
                    <a:pt x="43" y="9"/>
                  </a:lnTo>
                  <a:lnTo>
                    <a:pt x="58" y="9"/>
                  </a:lnTo>
                  <a:lnTo>
                    <a:pt x="72" y="14"/>
                  </a:lnTo>
                  <a:lnTo>
                    <a:pt x="84" y="23"/>
                  </a:lnTo>
                  <a:lnTo>
                    <a:pt x="93" y="37"/>
                  </a:lnTo>
                  <a:lnTo>
                    <a:pt x="106" y="55"/>
                  </a:lnTo>
                  <a:lnTo>
                    <a:pt x="126" y="73"/>
                  </a:lnTo>
                  <a:lnTo>
                    <a:pt x="153" y="91"/>
                  </a:lnTo>
                  <a:lnTo>
                    <a:pt x="187" y="107"/>
                  </a:lnTo>
                  <a:lnTo>
                    <a:pt x="226" y="121"/>
                  </a:lnTo>
                  <a:lnTo>
                    <a:pt x="272" y="133"/>
                  </a:lnTo>
                  <a:lnTo>
                    <a:pt x="321" y="142"/>
                  </a:lnTo>
                  <a:lnTo>
                    <a:pt x="376" y="148"/>
                  </a:lnTo>
                  <a:lnTo>
                    <a:pt x="434" y="150"/>
                  </a:lnTo>
                  <a:lnTo>
                    <a:pt x="493" y="148"/>
                  </a:lnTo>
                  <a:lnTo>
                    <a:pt x="549" y="142"/>
                  </a:lnTo>
                  <a:lnTo>
                    <a:pt x="601" y="132"/>
                  </a:lnTo>
                  <a:lnTo>
                    <a:pt x="645" y="120"/>
                  </a:lnTo>
                  <a:lnTo>
                    <a:pt x="685" y="104"/>
                  </a:lnTo>
                  <a:lnTo>
                    <a:pt x="719" y="87"/>
                  </a:lnTo>
                  <a:lnTo>
                    <a:pt x="746" y="70"/>
                  </a:lnTo>
                  <a:lnTo>
                    <a:pt x="765" y="51"/>
                  </a:lnTo>
                  <a:lnTo>
                    <a:pt x="776" y="32"/>
                  </a:lnTo>
                  <a:lnTo>
                    <a:pt x="784" y="18"/>
                  </a:lnTo>
                  <a:lnTo>
                    <a:pt x="795" y="9"/>
                  </a:lnTo>
                  <a:lnTo>
                    <a:pt x="809" y="3"/>
                  </a:lnTo>
                  <a:lnTo>
                    <a:pt x="8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5" name="Freeform 139">
              <a:extLst>
                <a:ext uri="{FF2B5EF4-FFF2-40B4-BE49-F238E27FC236}">
                  <a16:creationId xmlns:a16="http://schemas.microsoft.com/office/drawing/2014/main" id="{372B401B-6DDD-4156-85F8-C4946B2FC2CE}"/>
                </a:ext>
              </a:extLst>
            </p:cNvPr>
            <p:cNvSpPr>
              <a:spLocks/>
            </p:cNvSpPr>
            <p:nvPr/>
          </p:nvSpPr>
          <p:spPr bwMode="auto">
            <a:xfrm>
              <a:off x="5788026" y="3462338"/>
              <a:ext cx="276225" cy="79375"/>
            </a:xfrm>
            <a:custGeom>
              <a:avLst/>
              <a:gdLst>
                <a:gd name="T0" fmla="*/ 824 w 871"/>
                <a:gd name="T1" fmla="*/ 0 h 248"/>
                <a:gd name="T2" fmla="*/ 838 w 871"/>
                <a:gd name="T3" fmla="*/ 4 h 248"/>
                <a:gd name="T4" fmla="*/ 852 w 871"/>
                <a:gd name="T5" fmla="*/ 11 h 248"/>
                <a:gd name="T6" fmla="*/ 862 w 871"/>
                <a:gd name="T7" fmla="*/ 22 h 248"/>
                <a:gd name="T8" fmla="*/ 868 w 871"/>
                <a:gd name="T9" fmla="*/ 35 h 248"/>
                <a:gd name="T10" fmla="*/ 871 w 871"/>
                <a:gd name="T11" fmla="*/ 51 h 248"/>
                <a:gd name="T12" fmla="*/ 867 w 871"/>
                <a:gd name="T13" fmla="*/ 65 h 248"/>
                <a:gd name="T14" fmla="*/ 855 w 871"/>
                <a:gd name="T15" fmla="*/ 93 h 248"/>
                <a:gd name="T16" fmla="*/ 836 w 871"/>
                <a:gd name="T17" fmla="*/ 119 h 248"/>
                <a:gd name="T18" fmla="*/ 812 w 871"/>
                <a:gd name="T19" fmla="*/ 142 h 248"/>
                <a:gd name="T20" fmla="*/ 781 w 871"/>
                <a:gd name="T21" fmla="*/ 163 h 248"/>
                <a:gd name="T22" fmla="*/ 748 w 871"/>
                <a:gd name="T23" fmla="*/ 184 h 248"/>
                <a:gd name="T24" fmla="*/ 708 w 871"/>
                <a:gd name="T25" fmla="*/ 201 h 248"/>
                <a:gd name="T26" fmla="*/ 658 w 871"/>
                <a:gd name="T27" fmla="*/ 218 h 248"/>
                <a:gd name="T28" fmla="*/ 606 w 871"/>
                <a:gd name="T29" fmla="*/ 231 h 248"/>
                <a:gd name="T30" fmla="*/ 550 w 871"/>
                <a:gd name="T31" fmla="*/ 240 h 248"/>
                <a:gd name="T32" fmla="*/ 492 w 871"/>
                <a:gd name="T33" fmla="*/ 246 h 248"/>
                <a:gd name="T34" fmla="*/ 433 w 871"/>
                <a:gd name="T35" fmla="*/ 248 h 248"/>
                <a:gd name="T36" fmla="*/ 372 w 871"/>
                <a:gd name="T37" fmla="*/ 246 h 248"/>
                <a:gd name="T38" fmla="*/ 313 w 871"/>
                <a:gd name="T39" fmla="*/ 240 h 248"/>
                <a:gd name="T40" fmla="*/ 258 w 871"/>
                <a:gd name="T41" fmla="*/ 230 h 248"/>
                <a:gd name="T42" fmla="*/ 206 w 871"/>
                <a:gd name="T43" fmla="*/ 218 h 248"/>
                <a:gd name="T44" fmla="*/ 159 w 871"/>
                <a:gd name="T45" fmla="*/ 201 h 248"/>
                <a:gd name="T46" fmla="*/ 115 w 871"/>
                <a:gd name="T47" fmla="*/ 182 h 248"/>
                <a:gd name="T48" fmla="*/ 78 w 871"/>
                <a:gd name="T49" fmla="*/ 160 h 248"/>
                <a:gd name="T50" fmla="*/ 47 w 871"/>
                <a:gd name="T51" fmla="*/ 134 h 248"/>
                <a:gd name="T52" fmla="*/ 22 w 871"/>
                <a:gd name="T53" fmla="*/ 108 h 248"/>
                <a:gd name="T54" fmla="*/ 4 w 871"/>
                <a:gd name="T55" fmla="*/ 78 h 248"/>
                <a:gd name="T56" fmla="*/ 0 w 871"/>
                <a:gd name="T57" fmla="*/ 63 h 248"/>
                <a:gd name="T58" fmla="*/ 0 w 871"/>
                <a:gd name="T59" fmla="*/ 47 h 248"/>
                <a:gd name="T60" fmla="*/ 5 w 871"/>
                <a:gd name="T61" fmla="*/ 34 h 248"/>
                <a:gd name="T62" fmla="*/ 15 w 871"/>
                <a:gd name="T63" fmla="*/ 22 h 248"/>
                <a:gd name="T64" fmla="*/ 28 w 871"/>
                <a:gd name="T65" fmla="*/ 12 h 248"/>
                <a:gd name="T66" fmla="*/ 43 w 871"/>
                <a:gd name="T67" fmla="*/ 9 h 248"/>
                <a:gd name="T68" fmla="*/ 58 w 871"/>
                <a:gd name="T69" fmla="*/ 9 h 248"/>
                <a:gd name="T70" fmla="*/ 72 w 871"/>
                <a:gd name="T71" fmla="*/ 15 h 248"/>
                <a:gd name="T72" fmla="*/ 84 w 871"/>
                <a:gd name="T73" fmla="*/ 23 h 248"/>
                <a:gd name="T74" fmla="*/ 92 w 871"/>
                <a:gd name="T75" fmla="*/ 36 h 248"/>
                <a:gd name="T76" fmla="*/ 106 w 871"/>
                <a:gd name="T77" fmla="*/ 55 h 248"/>
                <a:gd name="T78" fmla="*/ 126 w 871"/>
                <a:gd name="T79" fmla="*/ 73 h 248"/>
                <a:gd name="T80" fmla="*/ 153 w 871"/>
                <a:gd name="T81" fmla="*/ 91 h 248"/>
                <a:gd name="T82" fmla="*/ 187 w 871"/>
                <a:gd name="T83" fmla="*/ 107 h 248"/>
                <a:gd name="T84" fmla="*/ 226 w 871"/>
                <a:gd name="T85" fmla="*/ 121 h 248"/>
                <a:gd name="T86" fmla="*/ 271 w 871"/>
                <a:gd name="T87" fmla="*/ 133 h 248"/>
                <a:gd name="T88" fmla="*/ 321 w 871"/>
                <a:gd name="T89" fmla="*/ 142 h 248"/>
                <a:gd name="T90" fmla="*/ 375 w 871"/>
                <a:gd name="T91" fmla="*/ 148 h 248"/>
                <a:gd name="T92" fmla="*/ 433 w 871"/>
                <a:gd name="T93" fmla="*/ 150 h 248"/>
                <a:gd name="T94" fmla="*/ 494 w 871"/>
                <a:gd name="T95" fmla="*/ 148 h 248"/>
                <a:gd name="T96" fmla="*/ 549 w 871"/>
                <a:gd name="T97" fmla="*/ 142 h 248"/>
                <a:gd name="T98" fmla="*/ 600 w 871"/>
                <a:gd name="T99" fmla="*/ 132 h 248"/>
                <a:gd name="T100" fmla="*/ 646 w 871"/>
                <a:gd name="T101" fmla="*/ 120 h 248"/>
                <a:gd name="T102" fmla="*/ 686 w 871"/>
                <a:gd name="T103" fmla="*/ 104 h 248"/>
                <a:gd name="T104" fmla="*/ 719 w 871"/>
                <a:gd name="T105" fmla="*/ 88 h 248"/>
                <a:gd name="T106" fmla="*/ 745 w 871"/>
                <a:gd name="T107" fmla="*/ 70 h 248"/>
                <a:gd name="T108" fmla="*/ 764 w 871"/>
                <a:gd name="T109" fmla="*/ 51 h 248"/>
                <a:gd name="T110" fmla="*/ 775 w 871"/>
                <a:gd name="T111" fmla="*/ 33 h 248"/>
                <a:gd name="T112" fmla="*/ 784 w 871"/>
                <a:gd name="T113" fmla="*/ 18 h 248"/>
                <a:gd name="T114" fmla="*/ 795 w 871"/>
                <a:gd name="T115" fmla="*/ 9 h 248"/>
                <a:gd name="T116" fmla="*/ 808 w 871"/>
                <a:gd name="T117" fmla="*/ 3 h 248"/>
                <a:gd name="T118" fmla="*/ 824 w 871"/>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248">
                  <a:moveTo>
                    <a:pt x="824" y="0"/>
                  </a:moveTo>
                  <a:lnTo>
                    <a:pt x="838" y="4"/>
                  </a:lnTo>
                  <a:lnTo>
                    <a:pt x="852" y="11"/>
                  </a:lnTo>
                  <a:lnTo>
                    <a:pt x="862" y="22"/>
                  </a:lnTo>
                  <a:lnTo>
                    <a:pt x="868" y="35"/>
                  </a:lnTo>
                  <a:lnTo>
                    <a:pt x="871" y="51"/>
                  </a:lnTo>
                  <a:lnTo>
                    <a:pt x="867" y="65"/>
                  </a:lnTo>
                  <a:lnTo>
                    <a:pt x="855" y="93"/>
                  </a:lnTo>
                  <a:lnTo>
                    <a:pt x="836" y="119"/>
                  </a:lnTo>
                  <a:lnTo>
                    <a:pt x="812" y="142"/>
                  </a:lnTo>
                  <a:lnTo>
                    <a:pt x="781" y="163"/>
                  </a:lnTo>
                  <a:lnTo>
                    <a:pt x="748" y="184"/>
                  </a:lnTo>
                  <a:lnTo>
                    <a:pt x="708" y="201"/>
                  </a:lnTo>
                  <a:lnTo>
                    <a:pt x="658" y="218"/>
                  </a:lnTo>
                  <a:lnTo>
                    <a:pt x="606" y="231"/>
                  </a:lnTo>
                  <a:lnTo>
                    <a:pt x="550" y="240"/>
                  </a:lnTo>
                  <a:lnTo>
                    <a:pt x="492" y="246"/>
                  </a:lnTo>
                  <a:lnTo>
                    <a:pt x="433" y="248"/>
                  </a:lnTo>
                  <a:lnTo>
                    <a:pt x="372" y="246"/>
                  </a:lnTo>
                  <a:lnTo>
                    <a:pt x="313" y="240"/>
                  </a:lnTo>
                  <a:lnTo>
                    <a:pt x="258" y="230"/>
                  </a:lnTo>
                  <a:lnTo>
                    <a:pt x="206" y="218"/>
                  </a:lnTo>
                  <a:lnTo>
                    <a:pt x="159" y="201"/>
                  </a:lnTo>
                  <a:lnTo>
                    <a:pt x="115" y="182"/>
                  </a:lnTo>
                  <a:lnTo>
                    <a:pt x="78" y="160"/>
                  </a:lnTo>
                  <a:lnTo>
                    <a:pt x="47" y="134"/>
                  </a:lnTo>
                  <a:lnTo>
                    <a:pt x="22" y="108"/>
                  </a:lnTo>
                  <a:lnTo>
                    <a:pt x="4" y="78"/>
                  </a:lnTo>
                  <a:lnTo>
                    <a:pt x="0" y="63"/>
                  </a:lnTo>
                  <a:lnTo>
                    <a:pt x="0" y="47"/>
                  </a:lnTo>
                  <a:lnTo>
                    <a:pt x="5" y="34"/>
                  </a:lnTo>
                  <a:lnTo>
                    <a:pt x="15" y="22"/>
                  </a:lnTo>
                  <a:lnTo>
                    <a:pt x="28" y="12"/>
                  </a:lnTo>
                  <a:lnTo>
                    <a:pt x="43" y="9"/>
                  </a:lnTo>
                  <a:lnTo>
                    <a:pt x="58" y="9"/>
                  </a:lnTo>
                  <a:lnTo>
                    <a:pt x="72" y="15"/>
                  </a:lnTo>
                  <a:lnTo>
                    <a:pt x="84" y="23"/>
                  </a:lnTo>
                  <a:lnTo>
                    <a:pt x="92" y="36"/>
                  </a:lnTo>
                  <a:lnTo>
                    <a:pt x="106" y="55"/>
                  </a:lnTo>
                  <a:lnTo>
                    <a:pt x="126" y="73"/>
                  </a:lnTo>
                  <a:lnTo>
                    <a:pt x="153" y="91"/>
                  </a:lnTo>
                  <a:lnTo>
                    <a:pt x="187" y="107"/>
                  </a:lnTo>
                  <a:lnTo>
                    <a:pt x="226" y="121"/>
                  </a:lnTo>
                  <a:lnTo>
                    <a:pt x="271" y="133"/>
                  </a:lnTo>
                  <a:lnTo>
                    <a:pt x="321" y="142"/>
                  </a:lnTo>
                  <a:lnTo>
                    <a:pt x="375" y="148"/>
                  </a:lnTo>
                  <a:lnTo>
                    <a:pt x="433" y="150"/>
                  </a:lnTo>
                  <a:lnTo>
                    <a:pt x="494" y="148"/>
                  </a:lnTo>
                  <a:lnTo>
                    <a:pt x="549" y="142"/>
                  </a:lnTo>
                  <a:lnTo>
                    <a:pt x="600" y="132"/>
                  </a:lnTo>
                  <a:lnTo>
                    <a:pt x="646" y="120"/>
                  </a:lnTo>
                  <a:lnTo>
                    <a:pt x="686" y="104"/>
                  </a:lnTo>
                  <a:lnTo>
                    <a:pt x="719" y="88"/>
                  </a:lnTo>
                  <a:lnTo>
                    <a:pt x="745" y="70"/>
                  </a:lnTo>
                  <a:lnTo>
                    <a:pt x="764" y="51"/>
                  </a:lnTo>
                  <a:lnTo>
                    <a:pt x="775" y="33"/>
                  </a:lnTo>
                  <a:lnTo>
                    <a:pt x="784" y="18"/>
                  </a:lnTo>
                  <a:lnTo>
                    <a:pt x="795" y="9"/>
                  </a:lnTo>
                  <a:lnTo>
                    <a:pt x="808" y="3"/>
                  </a:lnTo>
                  <a:lnTo>
                    <a:pt x="8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6" name="Freeform 140">
              <a:extLst>
                <a:ext uri="{FF2B5EF4-FFF2-40B4-BE49-F238E27FC236}">
                  <a16:creationId xmlns:a16="http://schemas.microsoft.com/office/drawing/2014/main" id="{99565EC1-8FC7-47B2-9150-27A44E6D631C}"/>
                </a:ext>
              </a:extLst>
            </p:cNvPr>
            <p:cNvSpPr>
              <a:spLocks/>
            </p:cNvSpPr>
            <p:nvPr/>
          </p:nvSpPr>
          <p:spPr bwMode="auto">
            <a:xfrm>
              <a:off x="5788026" y="3541713"/>
              <a:ext cx="276225" cy="77788"/>
            </a:xfrm>
            <a:custGeom>
              <a:avLst/>
              <a:gdLst>
                <a:gd name="T0" fmla="*/ 824 w 871"/>
                <a:gd name="T1" fmla="*/ 0 h 248"/>
                <a:gd name="T2" fmla="*/ 838 w 871"/>
                <a:gd name="T3" fmla="*/ 4 h 248"/>
                <a:gd name="T4" fmla="*/ 852 w 871"/>
                <a:gd name="T5" fmla="*/ 11 h 248"/>
                <a:gd name="T6" fmla="*/ 862 w 871"/>
                <a:gd name="T7" fmla="*/ 22 h 248"/>
                <a:gd name="T8" fmla="*/ 868 w 871"/>
                <a:gd name="T9" fmla="*/ 35 h 248"/>
                <a:gd name="T10" fmla="*/ 871 w 871"/>
                <a:gd name="T11" fmla="*/ 51 h 248"/>
                <a:gd name="T12" fmla="*/ 867 w 871"/>
                <a:gd name="T13" fmla="*/ 66 h 248"/>
                <a:gd name="T14" fmla="*/ 855 w 871"/>
                <a:gd name="T15" fmla="*/ 93 h 248"/>
                <a:gd name="T16" fmla="*/ 836 w 871"/>
                <a:gd name="T17" fmla="*/ 119 h 248"/>
                <a:gd name="T18" fmla="*/ 812 w 871"/>
                <a:gd name="T19" fmla="*/ 142 h 248"/>
                <a:gd name="T20" fmla="*/ 781 w 871"/>
                <a:gd name="T21" fmla="*/ 163 h 248"/>
                <a:gd name="T22" fmla="*/ 748 w 871"/>
                <a:gd name="T23" fmla="*/ 184 h 248"/>
                <a:gd name="T24" fmla="*/ 708 w 871"/>
                <a:gd name="T25" fmla="*/ 201 h 248"/>
                <a:gd name="T26" fmla="*/ 658 w 871"/>
                <a:gd name="T27" fmla="*/ 218 h 248"/>
                <a:gd name="T28" fmla="*/ 606 w 871"/>
                <a:gd name="T29" fmla="*/ 231 h 248"/>
                <a:gd name="T30" fmla="*/ 550 w 871"/>
                <a:gd name="T31" fmla="*/ 240 h 248"/>
                <a:gd name="T32" fmla="*/ 492 w 871"/>
                <a:gd name="T33" fmla="*/ 246 h 248"/>
                <a:gd name="T34" fmla="*/ 433 w 871"/>
                <a:gd name="T35" fmla="*/ 248 h 248"/>
                <a:gd name="T36" fmla="*/ 372 w 871"/>
                <a:gd name="T37" fmla="*/ 246 h 248"/>
                <a:gd name="T38" fmla="*/ 313 w 871"/>
                <a:gd name="T39" fmla="*/ 240 h 248"/>
                <a:gd name="T40" fmla="*/ 258 w 871"/>
                <a:gd name="T41" fmla="*/ 230 h 248"/>
                <a:gd name="T42" fmla="*/ 206 w 871"/>
                <a:gd name="T43" fmla="*/ 218 h 248"/>
                <a:gd name="T44" fmla="*/ 159 w 871"/>
                <a:gd name="T45" fmla="*/ 201 h 248"/>
                <a:gd name="T46" fmla="*/ 115 w 871"/>
                <a:gd name="T47" fmla="*/ 182 h 248"/>
                <a:gd name="T48" fmla="*/ 78 w 871"/>
                <a:gd name="T49" fmla="*/ 160 h 248"/>
                <a:gd name="T50" fmla="*/ 47 w 871"/>
                <a:gd name="T51" fmla="*/ 134 h 248"/>
                <a:gd name="T52" fmla="*/ 22 w 871"/>
                <a:gd name="T53" fmla="*/ 108 h 248"/>
                <a:gd name="T54" fmla="*/ 4 w 871"/>
                <a:gd name="T55" fmla="*/ 78 h 248"/>
                <a:gd name="T56" fmla="*/ 0 w 871"/>
                <a:gd name="T57" fmla="*/ 63 h 248"/>
                <a:gd name="T58" fmla="*/ 0 w 871"/>
                <a:gd name="T59" fmla="*/ 47 h 248"/>
                <a:gd name="T60" fmla="*/ 5 w 871"/>
                <a:gd name="T61" fmla="*/ 34 h 248"/>
                <a:gd name="T62" fmla="*/ 15 w 871"/>
                <a:gd name="T63" fmla="*/ 22 h 248"/>
                <a:gd name="T64" fmla="*/ 28 w 871"/>
                <a:gd name="T65" fmla="*/ 14 h 248"/>
                <a:gd name="T66" fmla="*/ 43 w 871"/>
                <a:gd name="T67" fmla="*/ 9 h 248"/>
                <a:gd name="T68" fmla="*/ 58 w 871"/>
                <a:gd name="T69" fmla="*/ 9 h 248"/>
                <a:gd name="T70" fmla="*/ 72 w 871"/>
                <a:gd name="T71" fmla="*/ 15 h 248"/>
                <a:gd name="T72" fmla="*/ 84 w 871"/>
                <a:gd name="T73" fmla="*/ 23 h 248"/>
                <a:gd name="T74" fmla="*/ 92 w 871"/>
                <a:gd name="T75" fmla="*/ 37 h 248"/>
                <a:gd name="T76" fmla="*/ 106 w 871"/>
                <a:gd name="T77" fmla="*/ 55 h 248"/>
                <a:gd name="T78" fmla="*/ 126 w 871"/>
                <a:gd name="T79" fmla="*/ 73 h 248"/>
                <a:gd name="T80" fmla="*/ 153 w 871"/>
                <a:gd name="T81" fmla="*/ 91 h 248"/>
                <a:gd name="T82" fmla="*/ 187 w 871"/>
                <a:gd name="T83" fmla="*/ 107 h 248"/>
                <a:gd name="T84" fmla="*/ 226 w 871"/>
                <a:gd name="T85" fmla="*/ 121 h 248"/>
                <a:gd name="T86" fmla="*/ 271 w 871"/>
                <a:gd name="T87" fmla="*/ 133 h 248"/>
                <a:gd name="T88" fmla="*/ 321 w 871"/>
                <a:gd name="T89" fmla="*/ 142 h 248"/>
                <a:gd name="T90" fmla="*/ 375 w 871"/>
                <a:gd name="T91" fmla="*/ 148 h 248"/>
                <a:gd name="T92" fmla="*/ 433 w 871"/>
                <a:gd name="T93" fmla="*/ 150 h 248"/>
                <a:gd name="T94" fmla="*/ 494 w 871"/>
                <a:gd name="T95" fmla="*/ 148 h 248"/>
                <a:gd name="T96" fmla="*/ 549 w 871"/>
                <a:gd name="T97" fmla="*/ 142 h 248"/>
                <a:gd name="T98" fmla="*/ 600 w 871"/>
                <a:gd name="T99" fmla="*/ 132 h 248"/>
                <a:gd name="T100" fmla="*/ 646 w 871"/>
                <a:gd name="T101" fmla="*/ 120 h 248"/>
                <a:gd name="T102" fmla="*/ 686 w 871"/>
                <a:gd name="T103" fmla="*/ 104 h 248"/>
                <a:gd name="T104" fmla="*/ 719 w 871"/>
                <a:gd name="T105" fmla="*/ 89 h 248"/>
                <a:gd name="T106" fmla="*/ 745 w 871"/>
                <a:gd name="T107" fmla="*/ 70 h 248"/>
                <a:gd name="T108" fmla="*/ 764 w 871"/>
                <a:gd name="T109" fmla="*/ 51 h 248"/>
                <a:gd name="T110" fmla="*/ 775 w 871"/>
                <a:gd name="T111" fmla="*/ 33 h 248"/>
                <a:gd name="T112" fmla="*/ 784 w 871"/>
                <a:gd name="T113" fmla="*/ 18 h 248"/>
                <a:gd name="T114" fmla="*/ 795 w 871"/>
                <a:gd name="T115" fmla="*/ 9 h 248"/>
                <a:gd name="T116" fmla="*/ 808 w 871"/>
                <a:gd name="T117" fmla="*/ 3 h 248"/>
                <a:gd name="T118" fmla="*/ 824 w 871"/>
                <a:gd name="T11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248">
                  <a:moveTo>
                    <a:pt x="824" y="0"/>
                  </a:moveTo>
                  <a:lnTo>
                    <a:pt x="838" y="4"/>
                  </a:lnTo>
                  <a:lnTo>
                    <a:pt x="852" y="11"/>
                  </a:lnTo>
                  <a:lnTo>
                    <a:pt x="862" y="22"/>
                  </a:lnTo>
                  <a:lnTo>
                    <a:pt x="868" y="35"/>
                  </a:lnTo>
                  <a:lnTo>
                    <a:pt x="871" y="51"/>
                  </a:lnTo>
                  <a:lnTo>
                    <a:pt x="867" y="66"/>
                  </a:lnTo>
                  <a:lnTo>
                    <a:pt x="855" y="93"/>
                  </a:lnTo>
                  <a:lnTo>
                    <a:pt x="836" y="119"/>
                  </a:lnTo>
                  <a:lnTo>
                    <a:pt x="812" y="142"/>
                  </a:lnTo>
                  <a:lnTo>
                    <a:pt x="781" y="163"/>
                  </a:lnTo>
                  <a:lnTo>
                    <a:pt x="748" y="184"/>
                  </a:lnTo>
                  <a:lnTo>
                    <a:pt x="708" y="201"/>
                  </a:lnTo>
                  <a:lnTo>
                    <a:pt x="658" y="218"/>
                  </a:lnTo>
                  <a:lnTo>
                    <a:pt x="606" y="231"/>
                  </a:lnTo>
                  <a:lnTo>
                    <a:pt x="550" y="240"/>
                  </a:lnTo>
                  <a:lnTo>
                    <a:pt x="492" y="246"/>
                  </a:lnTo>
                  <a:lnTo>
                    <a:pt x="433" y="248"/>
                  </a:lnTo>
                  <a:lnTo>
                    <a:pt x="372" y="246"/>
                  </a:lnTo>
                  <a:lnTo>
                    <a:pt x="313" y="240"/>
                  </a:lnTo>
                  <a:lnTo>
                    <a:pt x="258" y="230"/>
                  </a:lnTo>
                  <a:lnTo>
                    <a:pt x="206" y="218"/>
                  </a:lnTo>
                  <a:lnTo>
                    <a:pt x="159" y="201"/>
                  </a:lnTo>
                  <a:lnTo>
                    <a:pt x="115" y="182"/>
                  </a:lnTo>
                  <a:lnTo>
                    <a:pt x="78" y="160"/>
                  </a:lnTo>
                  <a:lnTo>
                    <a:pt x="47" y="134"/>
                  </a:lnTo>
                  <a:lnTo>
                    <a:pt x="22" y="108"/>
                  </a:lnTo>
                  <a:lnTo>
                    <a:pt x="4" y="78"/>
                  </a:lnTo>
                  <a:lnTo>
                    <a:pt x="0" y="63"/>
                  </a:lnTo>
                  <a:lnTo>
                    <a:pt x="0" y="47"/>
                  </a:lnTo>
                  <a:lnTo>
                    <a:pt x="5" y="34"/>
                  </a:lnTo>
                  <a:lnTo>
                    <a:pt x="15" y="22"/>
                  </a:lnTo>
                  <a:lnTo>
                    <a:pt x="28" y="14"/>
                  </a:lnTo>
                  <a:lnTo>
                    <a:pt x="43" y="9"/>
                  </a:lnTo>
                  <a:lnTo>
                    <a:pt x="58" y="9"/>
                  </a:lnTo>
                  <a:lnTo>
                    <a:pt x="72" y="15"/>
                  </a:lnTo>
                  <a:lnTo>
                    <a:pt x="84" y="23"/>
                  </a:lnTo>
                  <a:lnTo>
                    <a:pt x="92" y="37"/>
                  </a:lnTo>
                  <a:lnTo>
                    <a:pt x="106" y="55"/>
                  </a:lnTo>
                  <a:lnTo>
                    <a:pt x="126" y="73"/>
                  </a:lnTo>
                  <a:lnTo>
                    <a:pt x="153" y="91"/>
                  </a:lnTo>
                  <a:lnTo>
                    <a:pt x="187" y="107"/>
                  </a:lnTo>
                  <a:lnTo>
                    <a:pt x="226" y="121"/>
                  </a:lnTo>
                  <a:lnTo>
                    <a:pt x="271" y="133"/>
                  </a:lnTo>
                  <a:lnTo>
                    <a:pt x="321" y="142"/>
                  </a:lnTo>
                  <a:lnTo>
                    <a:pt x="375" y="148"/>
                  </a:lnTo>
                  <a:lnTo>
                    <a:pt x="433" y="150"/>
                  </a:lnTo>
                  <a:lnTo>
                    <a:pt x="494" y="148"/>
                  </a:lnTo>
                  <a:lnTo>
                    <a:pt x="549" y="142"/>
                  </a:lnTo>
                  <a:lnTo>
                    <a:pt x="600" y="132"/>
                  </a:lnTo>
                  <a:lnTo>
                    <a:pt x="646" y="120"/>
                  </a:lnTo>
                  <a:lnTo>
                    <a:pt x="686" y="104"/>
                  </a:lnTo>
                  <a:lnTo>
                    <a:pt x="719" y="89"/>
                  </a:lnTo>
                  <a:lnTo>
                    <a:pt x="745" y="70"/>
                  </a:lnTo>
                  <a:lnTo>
                    <a:pt x="764" y="51"/>
                  </a:lnTo>
                  <a:lnTo>
                    <a:pt x="775" y="33"/>
                  </a:lnTo>
                  <a:lnTo>
                    <a:pt x="784" y="18"/>
                  </a:lnTo>
                  <a:lnTo>
                    <a:pt x="795" y="9"/>
                  </a:lnTo>
                  <a:lnTo>
                    <a:pt x="808" y="3"/>
                  </a:lnTo>
                  <a:lnTo>
                    <a:pt x="8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7" name="Freeform 141">
              <a:extLst>
                <a:ext uri="{FF2B5EF4-FFF2-40B4-BE49-F238E27FC236}">
                  <a16:creationId xmlns:a16="http://schemas.microsoft.com/office/drawing/2014/main" id="{58B95EE7-0C85-4D4C-8A11-D42C5E9B5CC5}"/>
                </a:ext>
              </a:extLst>
            </p:cNvPr>
            <p:cNvSpPr>
              <a:spLocks/>
            </p:cNvSpPr>
            <p:nvPr/>
          </p:nvSpPr>
          <p:spPr bwMode="auto">
            <a:xfrm>
              <a:off x="5788026" y="3621088"/>
              <a:ext cx="276225" cy="77788"/>
            </a:xfrm>
            <a:custGeom>
              <a:avLst/>
              <a:gdLst>
                <a:gd name="T0" fmla="*/ 824 w 871"/>
                <a:gd name="T1" fmla="*/ 0 h 247"/>
                <a:gd name="T2" fmla="*/ 838 w 871"/>
                <a:gd name="T3" fmla="*/ 3 h 247"/>
                <a:gd name="T4" fmla="*/ 852 w 871"/>
                <a:gd name="T5" fmla="*/ 11 h 247"/>
                <a:gd name="T6" fmla="*/ 862 w 871"/>
                <a:gd name="T7" fmla="*/ 22 h 247"/>
                <a:gd name="T8" fmla="*/ 868 w 871"/>
                <a:gd name="T9" fmla="*/ 35 h 247"/>
                <a:gd name="T10" fmla="*/ 871 w 871"/>
                <a:gd name="T11" fmla="*/ 50 h 247"/>
                <a:gd name="T12" fmla="*/ 867 w 871"/>
                <a:gd name="T13" fmla="*/ 66 h 247"/>
                <a:gd name="T14" fmla="*/ 855 w 871"/>
                <a:gd name="T15" fmla="*/ 92 h 247"/>
                <a:gd name="T16" fmla="*/ 836 w 871"/>
                <a:gd name="T17" fmla="*/ 118 h 247"/>
                <a:gd name="T18" fmla="*/ 812 w 871"/>
                <a:gd name="T19" fmla="*/ 142 h 247"/>
                <a:gd name="T20" fmla="*/ 781 w 871"/>
                <a:gd name="T21" fmla="*/ 164 h 247"/>
                <a:gd name="T22" fmla="*/ 748 w 871"/>
                <a:gd name="T23" fmla="*/ 184 h 247"/>
                <a:gd name="T24" fmla="*/ 708 w 871"/>
                <a:gd name="T25" fmla="*/ 201 h 247"/>
                <a:gd name="T26" fmla="*/ 658 w 871"/>
                <a:gd name="T27" fmla="*/ 218 h 247"/>
                <a:gd name="T28" fmla="*/ 606 w 871"/>
                <a:gd name="T29" fmla="*/ 230 h 247"/>
                <a:gd name="T30" fmla="*/ 550 w 871"/>
                <a:gd name="T31" fmla="*/ 240 h 247"/>
                <a:gd name="T32" fmla="*/ 492 w 871"/>
                <a:gd name="T33" fmla="*/ 246 h 247"/>
                <a:gd name="T34" fmla="*/ 433 w 871"/>
                <a:gd name="T35" fmla="*/ 247 h 247"/>
                <a:gd name="T36" fmla="*/ 372 w 871"/>
                <a:gd name="T37" fmla="*/ 246 h 247"/>
                <a:gd name="T38" fmla="*/ 313 w 871"/>
                <a:gd name="T39" fmla="*/ 240 h 247"/>
                <a:gd name="T40" fmla="*/ 258 w 871"/>
                <a:gd name="T41" fmla="*/ 230 h 247"/>
                <a:gd name="T42" fmla="*/ 206 w 871"/>
                <a:gd name="T43" fmla="*/ 217 h 247"/>
                <a:gd name="T44" fmla="*/ 159 w 871"/>
                <a:gd name="T45" fmla="*/ 201 h 247"/>
                <a:gd name="T46" fmla="*/ 115 w 871"/>
                <a:gd name="T47" fmla="*/ 182 h 247"/>
                <a:gd name="T48" fmla="*/ 78 w 871"/>
                <a:gd name="T49" fmla="*/ 160 h 247"/>
                <a:gd name="T50" fmla="*/ 47 w 871"/>
                <a:gd name="T51" fmla="*/ 135 h 247"/>
                <a:gd name="T52" fmla="*/ 22 w 871"/>
                <a:gd name="T53" fmla="*/ 107 h 247"/>
                <a:gd name="T54" fmla="*/ 4 w 871"/>
                <a:gd name="T55" fmla="*/ 78 h 247"/>
                <a:gd name="T56" fmla="*/ 0 w 871"/>
                <a:gd name="T57" fmla="*/ 63 h 247"/>
                <a:gd name="T58" fmla="*/ 0 w 871"/>
                <a:gd name="T59" fmla="*/ 47 h 247"/>
                <a:gd name="T60" fmla="*/ 5 w 871"/>
                <a:gd name="T61" fmla="*/ 33 h 247"/>
                <a:gd name="T62" fmla="*/ 15 w 871"/>
                <a:gd name="T63" fmla="*/ 21 h 247"/>
                <a:gd name="T64" fmla="*/ 28 w 871"/>
                <a:gd name="T65" fmla="*/ 12 h 247"/>
                <a:gd name="T66" fmla="*/ 43 w 871"/>
                <a:gd name="T67" fmla="*/ 9 h 247"/>
                <a:gd name="T68" fmla="*/ 58 w 871"/>
                <a:gd name="T69" fmla="*/ 9 h 247"/>
                <a:gd name="T70" fmla="*/ 72 w 871"/>
                <a:gd name="T71" fmla="*/ 14 h 247"/>
                <a:gd name="T72" fmla="*/ 84 w 871"/>
                <a:gd name="T73" fmla="*/ 23 h 247"/>
                <a:gd name="T74" fmla="*/ 92 w 871"/>
                <a:gd name="T75" fmla="*/ 37 h 247"/>
                <a:gd name="T76" fmla="*/ 106 w 871"/>
                <a:gd name="T77" fmla="*/ 55 h 247"/>
                <a:gd name="T78" fmla="*/ 126 w 871"/>
                <a:gd name="T79" fmla="*/ 73 h 247"/>
                <a:gd name="T80" fmla="*/ 153 w 871"/>
                <a:gd name="T81" fmla="*/ 91 h 247"/>
                <a:gd name="T82" fmla="*/ 187 w 871"/>
                <a:gd name="T83" fmla="*/ 107 h 247"/>
                <a:gd name="T84" fmla="*/ 226 w 871"/>
                <a:gd name="T85" fmla="*/ 121 h 247"/>
                <a:gd name="T86" fmla="*/ 271 w 871"/>
                <a:gd name="T87" fmla="*/ 133 h 247"/>
                <a:gd name="T88" fmla="*/ 321 w 871"/>
                <a:gd name="T89" fmla="*/ 142 h 247"/>
                <a:gd name="T90" fmla="*/ 375 w 871"/>
                <a:gd name="T91" fmla="*/ 148 h 247"/>
                <a:gd name="T92" fmla="*/ 433 w 871"/>
                <a:gd name="T93" fmla="*/ 150 h 247"/>
                <a:gd name="T94" fmla="*/ 494 w 871"/>
                <a:gd name="T95" fmla="*/ 148 h 247"/>
                <a:gd name="T96" fmla="*/ 549 w 871"/>
                <a:gd name="T97" fmla="*/ 142 h 247"/>
                <a:gd name="T98" fmla="*/ 600 w 871"/>
                <a:gd name="T99" fmla="*/ 132 h 247"/>
                <a:gd name="T100" fmla="*/ 646 w 871"/>
                <a:gd name="T101" fmla="*/ 120 h 247"/>
                <a:gd name="T102" fmla="*/ 686 w 871"/>
                <a:gd name="T103" fmla="*/ 104 h 247"/>
                <a:gd name="T104" fmla="*/ 719 w 871"/>
                <a:gd name="T105" fmla="*/ 87 h 247"/>
                <a:gd name="T106" fmla="*/ 745 w 871"/>
                <a:gd name="T107" fmla="*/ 70 h 247"/>
                <a:gd name="T108" fmla="*/ 764 w 871"/>
                <a:gd name="T109" fmla="*/ 51 h 247"/>
                <a:gd name="T110" fmla="*/ 775 w 871"/>
                <a:gd name="T111" fmla="*/ 32 h 247"/>
                <a:gd name="T112" fmla="*/ 784 w 871"/>
                <a:gd name="T113" fmla="*/ 18 h 247"/>
                <a:gd name="T114" fmla="*/ 795 w 871"/>
                <a:gd name="T115" fmla="*/ 9 h 247"/>
                <a:gd name="T116" fmla="*/ 808 w 871"/>
                <a:gd name="T117" fmla="*/ 3 h 247"/>
                <a:gd name="T118" fmla="*/ 824 w 871"/>
                <a:gd name="T1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247">
                  <a:moveTo>
                    <a:pt x="824" y="0"/>
                  </a:moveTo>
                  <a:lnTo>
                    <a:pt x="838" y="3"/>
                  </a:lnTo>
                  <a:lnTo>
                    <a:pt x="852" y="11"/>
                  </a:lnTo>
                  <a:lnTo>
                    <a:pt x="862" y="22"/>
                  </a:lnTo>
                  <a:lnTo>
                    <a:pt x="868" y="35"/>
                  </a:lnTo>
                  <a:lnTo>
                    <a:pt x="871" y="50"/>
                  </a:lnTo>
                  <a:lnTo>
                    <a:pt x="867" y="66"/>
                  </a:lnTo>
                  <a:lnTo>
                    <a:pt x="855" y="92"/>
                  </a:lnTo>
                  <a:lnTo>
                    <a:pt x="836" y="118"/>
                  </a:lnTo>
                  <a:lnTo>
                    <a:pt x="812" y="142"/>
                  </a:lnTo>
                  <a:lnTo>
                    <a:pt x="781" y="164"/>
                  </a:lnTo>
                  <a:lnTo>
                    <a:pt x="748" y="184"/>
                  </a:lnTo>
                  <a:lnTo>
                    <a:pt x="708" y="201"/>
                  </a:lnTo>
                  <a:lnTo>
                    <a:pt x="658" y="218"/>
                  </a:lnTo>
                  <a:lnTo>
                    <a:pt x="606" y="230"/>
                  </a:lnTo>
                  <a:lnTo>
                    <a:pt x="550" y="240"/>
                  </a:lnTo>
                  <a:lnTo>
                    <a:pt x="492" y="246"/>
                  </a:lnTo>
                  <a:lnTo>
                    <a:pt x="433" y="247"/>
                  </a:lnTo>
                  <a:lnTo>
                    <a:pt x="372" y="246"/>
                  </a:lnTo>
                  <a:lnTo>
                    <a:pt x="313" y="240"/>
                  </a:lnTo>
                  <a:lnTo>
                    <a:pt x="258" y="230"/>
                  </a:lnTo>
                  <a:lnTo>
                    <a:pt x="206" y="217"/>
                  </a:lnTo>
                  <a:lnTo>
                    <a:pt x="159" y="201"/>
                  </a:lnTo>
                  <a:lnTo>
                    <a:pt x="115" y="182"/>
                  </a:lnTo>
                  <a:lnTo>
                    <a:pt x="78" y="160"/>
                  </a:lnTo>
                  <a:lnTo>
                    <a:pt x="47" y="135"/>
                  </a:lnTo>
                  <a:lnTo>
                    <a:pt x="22" y="107"/>
                  </a:lnTo>
                  <a:lnTo>
                    <a:pt x="4" y="78"/>
                  </a:lnTo>
                  <a:lnTo>
                    <a:pt x="0" y="63"/>
                  </a:lnTo>
                  <a:lnTo>
                    <a:pt x="0" y="47"/>
                  </a:lnTo>
                  <a:lnTo>
                    <a:pt x="5" y="33"/>
                  </a:lnTo>
                  <a:lnTo>
                    <a:pt x="15" y="21"/>
                  </a:lnTo>
                  <a:lnTo>
                    <a:pt x="28" y="12"/>
                  </a:lnTo>
                  <a:lnTo>
                    <a:pt x="43" y="9"/>
                  </a:lnTo>
                  <a:lnTo>
                    <a:pt x="58" y="9"/>
                  </a:lnTo>
                  <a:lnTo>
                    <a:pt x="72" y="14"/>
                  </a:lnTo>
                  <a:lnTo>
                    <a:pt x="84" y="23"/>
                  </a:lnTo>
                  <a:lnTo>
                    <a:pt x="92" y="37"/>
                  </a:lnTo>
                  <a:lnTo>
                    <a:pt x="106" y="55"/>
                  </a:lnTo>
                  <a:lnTo>
                    <a:pt x="126" y="73"/>
                  </a:lnTo>
                  <a:lnTo>
                    <a:pt x="153" y="91"/>
                  </a:lnTo>
                  <a:lnTo>
                    <a:pt x="187" y="107"/>
                  </a:lnTo>
                  <a:lnTo>
                    <a:pt x="226" y="121"/>
                  </a:lnTo>
                  <a:lnTo>
                    <a:pt x="271" y="133"/>
                  </a:lnTo>
                  <a:lnTo>
                    <a:pt x="321" y="142"/>
                  </a:lnTo>
                  <a:lnTo>
                    <a:pt x="375" y="148"/>
                  </a:lnTo>
                  <a:lnTo>
                    <a:pt x="433" y="150"/>
                  </a:lnTo>
                  <a:lnTo>
                    <a:pt x="494" y="148"/>
                  </a:lnTo>
                  <a:lnTo>
                    <a:pt x="549" y="142"/>
                  </a:lnTo>
                  <a:lnTo>
                    <a:pt x="600" y="132"/>
                  </a:lnTo>
                  <a:lnTo>
                    <a:pt x="646" y="120"/>
                  </a:lnTo>
                  <a:lnTo>
                    <a:pt x="686" y="104"/>
                  </a:lnTo>
                  <a:lnTo>
                    <a:pt x="719" y="87"/>
                  </a:lnTo>
                  <a:lnTo>
                    <a:pt x="745" y="70"/>
                  </a:lnTo>
                  <a:lnTo>
                    <a:pt x="764" y="51"/>
                  </a:lnTo>
                  <a:lnTo>
                    <a:pt x="775" y="32"/>
                  </a:lnTo>
                  <a:lnTo>
                    <a:pt x="784" y="18"/>
                  </a:lnTo>
                  <a:lnTo>
                    <a:pt x="795" y="9"/>
                  </a:lnTo>
                  <a:lnTo>
                    <a:pt x="808" y="3"/>
                  </a:lnTo>
                  <a:lnTo>
                    <a:pt x="8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sp>
          <p:nvSpPr>
            <p:cNvPr id="88" name="Freeform 142">
              <a:extLst>
                <a:ext uri="{FF2B5EF4-FFF2-40B4-BE49-F238E27FC236}">
                  <a16:creationId xmlns:a16="http://schemas.microsoft.com/office/drawing/2014/main" id="{573E2CE3-F50D-4383-B95A-438C8108E547}"/>
                </a:ext>
              </a:extLst>
            </p:cNvPr>
            <p:cNvSpPr>
              <a:spLocks noEditPoints="1"/>
            </p:cNvSpPr>
            <p:nvPr/>
          </p:nvSpPr>
          <p:spPr bwMode="auto">
            <a:xfrm>
              <a:off x="5784851" y="3316288"/>
              <a:ext cx="280988" cy="146050"/>
            </a:xfrm>
            <a:custGeom>
              <a:avLst/>
              <a:gdLst>
                <a:gd name="T0" fmla="*/ 382 w 885"/>
                <a:gd name="T1" fmla="*/ 100 h 457"/>
                <a:gd name="T2" fmla="*/ 275 w 885"/>
                <a:gd name="T3" fmla="*/ 116 h 457"/>
                <a:gd name="T4" fmla="*/ 191 w 885"/>
                <a:gd name="T5" fmla="*/ 144 h 457"/>
                <a:gd name="T6" fmla="*/ 133 w 885"/>
                <a:gd name="T7" fmla="*/ 176 h 457"/>
                <a:gd name="T8" fmla="*/ 101 w 885"/>
                <a:gd name="T9" fmla="*/ 212 h 457"/>
                <a:gd name="T10" fmla="*/ 101 w 885"/>
                <a:gd name="T11" fmla="*/ 245 h 457"/>
                <a:gd name="T12" fmla="*/ 133 w 885"/>
                <a:gd name="T13" fmla="*/ 280 h 457"/>
                <a:gd name="T14" fmla="*/ 191 w 885"/>
                <a:gd name="T15" fmla="*/ 314 h 457"/>
                <a:gd name="T16" fmla="*/ 275 w 885"/>
                <a:gd name="T17" fmla="*/ 341 h 457"/>
                <a:gd name="T18" fmla="*/ 382 w 885"/>
                <a:gd name="T19" fmla="*/ 357 h 457"/>
                <a:gd name="T20" fmla="*/ 504 w 885"/>
                <a:gd name="T21" fmla="*/ 357 h 457"/>
                <a:gd name="T22" fmla="*/ 610 w 885"/>
                <a:gd name="T23" fmla="*/ 341 h 457"/>
                <a:gd name="T24" fmla="*/ 694 w 885"/>
                <a:gd name="T25" fmla="*/ 314 h 457"/>
                <a:gd name="T26" fmla="*/ 753 w 885"/>
                <a:gd name="T27" fmla="*/ 280 h 457"/>
                <a:gd name="T28" fmla="*/ 783 w 885"/>
                <a:gd name="T29" fmla="*/ 245 h 457"/>
                <a:gd name="T30" fmla="*/ 783 w 885"/>
                <a:gd name="T31" fmla="*/ 212 h 457"/>
                <a:gd name="T32" fmla="*/ 753 w 885"/>
                <a:gd name="T33" fmla="*/ 176 h 457"/>
                <a:gd name="T34" fmla="*/ 694 w 885"/>
                <a:gd name="T35" fmla="*/ 144 h 457"/>
                <a:gd name="T36" fmla="*/ 610 w 885"/>
                <a:gd name="T37" fmla="*/ 116 h 457"/>
                <a:gd name="T38" fmla="*/ 504 w 885"/>
                <a:gd name="T39" fmla="*/ 100 h 457"/>
                <a:gd name="T40" fmla="*/ 442 w 885"/>
                <a:gd name="T41" fmla="*/ 0 h 457"/>
                <a:gd name="T42" fmla="*/ 563 w 885"/>
                <a:gd name="T43" fmla="*/ 8 h 457"/>
                <a:gd name="T44" fmla="*/ 669 w 885"/>
                <a:gd name="T45" fmla="*/ 30 h 457"/>
                <a:gd name="T46" fmla="*/ 759 w 885"/>
                <a:gd name="T47" fmla="*/ 65 h 457"/>
                <a:gd name="T48" fmla="*/ 827 w 885"/>
                <a:gd name="T49" fmla="*/ 111 h 457"/>
                <a:gd name="T50" fmla="*/ 870 w 885"/>
                <a:gd name="T51" fmla="*/ 167 h 457"/>
                <a:gd name="T52" fmla="*/ 885 w 885"/>
                <a:gd name="T53" fmla="*/ 228 h 457"/>
                <a:gd name="T54" fmla="*/ 870 w 885"/>
                <a:gd name="T55" fmla="*/ 291 h 457"/>
                <a:gd name="T56" fmla="*/ 827 w 885"/>
                <a:gd name="T57" fmla="*/ 346 h 457"/>
                <a:gd name="T58" fmla="*/ 759 w 885"/>
                <a:gd name="T59" fmla="*/ 392 h 457"/>
                <a:gd name="T60" fmla="*/ 669 w 885"/>
                <a:gd name="T61" fmla="*/ 427 h 457"/>
                <a:gd name="T62" fmla="*/ 563 w 885"/>
                <a:gd name="T63" fmla="*/ 450 h 457"/>
                <a:gd name="T64" fmla="*/ 442 w 885"/>
                <a:gd name="T65" fmla="*/ 457 h 457"/>
                <a:gd name="T66" fmla="*/ 322 w 885"/>
                <a:gd name="T67" fmla="*/ 450 h 457"/>
                <a:gd name="T68" fmla="*/ 216 w 885"/>
                <a:gd name="T69" fmla="*/ 427 h 457"/>
                <a:gd name="T70" fmla="*/ 127 w 885"/>
                <a:gd name="T71" fmla="*/ 392 h 457"/>
                <a:gd name="T72" fmla="*/ 59 w 885"/>
                <a:gd name="T73" fmla="*/ 346 h 457"/>
                <a:gd name="T74" fmla="*/ 15 w 885"/>
                <a:gd name="T75" fmla="*/ 291 h 457"/>
                <a:gd name="T76" fmla="*/ 0 w 885"/>
                <a:gd name="T77" fmla="*/ 228 h 457"/>
                <a:gd name="T78" fmla="*/ 15 w 885"/>
                <a:gd name="T79" fmla="*/ 167 h 457"/>
                <a:gd name="T80" fmla="*/ 59 w 885"/>
                <a:gd name="T81" fmla="*/ 111 h 457"/>
                <a:gd name="T82" fmla="*/ 127 w 885"/>
                <a:gd name="T83" fmla="*/ 65 h 457"/>
                <a:gd name="T84" fmla="*/ 216 w 885"/>
                <a:gd name="T85" fmla="*/ 30 h 457"/>
                <a:gd name="T86" fmla="*/ 322 w 885"/>
                <a:gd name="T87" fmla="*/ 8 h 457"/>
                <a:gd name="T88" fmla="*/ 442 w 885"/>
                <a:gd name="T8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5" h="457">
                  <a:moveTo>
                    <a:pt x="442" y="98"/>
                  </a:moveTo>
                  <a:lnTo>
                    <a:pt x="382" y="100"/>
                  </a:lnTo>
                  <a:lnTo>
                    <a:pt x="326" y="106"/>
                  </a:lnTo>
                  <a:lnTo>
                    <a:pt x="275" y="116"/>
                  </a:lnTo>
                  <a:lnTo>
                    <a:pt x="231" y="128"/>
                  </a:lnTo>
                  <a:lnTo>
                    <a:pt x="191" y="144"/>
                  </a:lnTo>
                  <a:lnTo>
                    <a:pt x="158" y="160"/>
                  </a:lnTo>
                  <a:lnTo>
                    <a:pt x="133" y="176"/>
                  </a:lnTo>
                  <a:lnTo>
                    <a:pt x="113" y="195"/>
                  </a:lnTo>
                  <a:lnTo>
                    <a:pt x="101" y="212"/>
                  </a:lnTo>
                  <a:lnTo>
                    <a:pt x="98" y="228"/>
                  </a:lnTo>
                  <a:lnTo>
                    <a:pt x="101" y="245"/>
                  </a:lnTo>
                  <a:lnTo>
                    <a:pt x="113" y="262"/>
                  </a:lnTo>
                  <a:lnTo>
                    <a:pt x="133" y="280"/>
                  </a:lnTo>
                  <a:lnTo>
                    <a:pt x="158" y="297"/>
                  </a:lnTo>
                  <a:lnTo>
                    <a:pt x="191" y="314"/>
                  </a:lnTo>
                  <a:lnTo>
                    <a:pt x="231" y="329"/>
                  </a:lnTo>
                  <a:lnTo>
                    <a:pt x="275" y="341"/>
                  </a:lnTo>
                  <a:lnTo>
                    <a:pt x="326" y="351"/>
                  </a:lnTo>
                  <a:lnTo>
                    <a:pt x="382" y="357"/>
                  </a:lnTo>
                  <a:lnTo>
                    <a:pt x="442" y="359"/>
                  </a:lnTo>
                  <a:lnTo>
                    <a:pt x="504" y="357"/>
                  </a:lnTo>
                  <a:lnTo>
                    <a:pt x="559" y="351"/>
                  </a:lnTo>
                  <a:lnTo>
                    <a:pt x="610" y="341"/>
                  </a:lnTo>
                  <a:lnTo>
                    <a:pt x="655" y="329"/>
                  </a:lnTo>
                  <a:lnTo>
                    <a:pt x="694" y="314"/>
                  </a:lnTo>
                  <a:lnTo>
                    <a:pt x="726" y="297"/>
                  </a:lnTo>
                  <a:lnTo>
                    <a:pt x="753" y="280"/>
                  </a:lnTo>
                  <a:lnTo>
                    <a:pt x="771" y="262"/>
                  </a:lnTo>
                  <a:lnTo>
                    <a:pt x="783" y="245"/>
                  </a:lnTo>
                  <a:lnTo>
                    <a:pt x="787" y="228"/>
                  </a:lnTo>
                  <a:lnTo>
                    <a:pt x="783" y="212"/>
                  </a:lnTo>
                  <a:lnTo>
                    <a:pt x="771" y="195"/>
                  </a:lnTo>
                  <a:lnTo>
                    <a:pt x="753" y="176"/>
                  </a:lnTo>
                  <a:lnTo>
                    <a:pt x="726" y="160"/>
                  </a:lnTo>
                  <a:lnTo>
                    <a:pt x="694" y="144"/>
                  </a:lnTo>
                  <a:lnTo>
                    <a:pt x="655" y="128"/>
                  </a:lnTo>
                  <a:lnTo>
                    <a:pt x="610" y="116"/>
                  </a:lnTo>
                  <a:lnTo>
                    <a:pt x="559" y="106"/>
                  </a:lnTo>
                  <a:lnTo>
                    <a:pt x="504" y="100"/>
                  </a:lnTo>
                  <a:lnTo>
                    <a:pt x="442" y="98"/>
                  </a:lnTo>
                  <a:close/>
                  <a:moveTo>
                    <a:pt x="442" y="0"/>
                  </a:moveTo>
                  <a:lnTo>
                    <a:pt x="504" y="2"/>
                  </a:lnTo>
                  <a:lnTo>
                    <a:pt x="563" y="8"/>
                  </a:lnTo>
                  <a:lnTo>
                    <a:pt x="619" y="18"/>
                  </a:lnTo>
                  <a:lnTo>
                    <a:pt x="669" y="30"/>
                  </a:lnTo>
                  <a:lnTo>
                    <a:pt x="717" y="47"/>
                  </a:lnTo>
                  <a:lnTo>
                    <a:pt x="759" y="65"/>
                  </a:lnTo>
                  <a:lnTo>
                    <a:pt x="795" y="87"/>
                  </a:lnTo>
                  <a:lnTo>
                    <a:pt x="827" y="111"/>
                  </a:lnTo>
                  <a:lnTo>
                    <a:pt x="851" y="138"/>
                  </a:lnTo>
                  <a:lnTo>
                    <a:pt x="870" y="167"/>
                  </a:lnTo>
                  <a:lnTo>
                    <a:pt x="881" y="197"/>
                  </a:lnTo>
                  <a:lnTo>
                    <a:pt x="885" y="228"/>
                  </a:lnTo>
                  <a:lnTo>
                    <a:pt x="881" y="260"/>
                  </a:lnTo>
                  <a:lnTo>
                    <a:pt x="870" y="291"/>
                  </a:lnTo>
                  <a:lnTo>
                    <a:pt x="851" y="319"/>
                  </a:lnTo>
                  <a:lnTo>
                    <a:pt x="827" y="346"/>
                  </a:lnTo>
                  <a:lnTo>
                    <a:pt x="795" y="370"/>
                  </a:lnTo>
                  <a:lnTo>
                    <a:pt x="759" y="392"/>
                  </a:lnTo>
                  <a:lnTo>
                    <a:pt x="717" y="411"/>
                  </a:lnTo>
                  <a:lnTo>
                    <a:pt x="669" y="427"/>
                  </a:lnTo>
                  <a:lnTo>
                    <a:pt x="619" y="440"/>
                  </a:lnTo>
                  <a:lnTo>
                    <a:pt x="563" y="450"/>
                  </a:lnTo>
                  <a:lnTo>
                    <a:pt x="504" y="455"/>
                  </a:lnTo>
                  <a:lnTo>
                    <a:pt x="442" y="457"/>
                  </a:lnTo>
                  <a:lnTo>
                    <a:pt x="381" y="455"/>
                  </a:lnTo>
                  <a:lnTo>
                    <a:pt x="322" y="450"/>
                  </a:lnTo>
                  <a:lnTo>
                    <a:pt x="267" y="440"/>
                  </a:lnTo>
                  <a:lnTo>
                    <a:pt x="216" y="427"/>
                  </a:lnTo>
                  <a:lnTo>
                    <a:pt x="169" y="411"/>
                  </a:lnTo>
                  <a:lnTo>
                    <a:pt x="127" y="392"/>
                  </a:lnTo>
                  <a:lnTo>
                    <a:pt x="90" y="370"/>
                  </a:lnTo>
                  <a:lnTo>
                    <a:pt x="59" y="346"/>
                  </a:lnTo>
                  <a:lnTo>
                    <a:pt x="33" y="319"/>
                  </a:lnTo>
                  <a:lnTo>
                    <a:pt x="15" y="291"/>
                  </a:lnTo>
                  <a:lnTo>
                    <a:pt x="4" y="260"/>
                  </a:lnTo>
                  <a:lnTo>
                    <a:pt x="0" y="228"/>
                  </a:lnTo>
                  <a:lnTo>
                    <a:pt x="4" y="197"/>
                  </a:lnTo>
                  <a:lnTo>
                    <a:pt x="15" y="167"/>
                  </a:lnTo>
                  <a:lnTo>
                    <a:pt x="33" y="138"/>
                  </a:lnTo>
                  <a:lnTo>
                    <a:pt x="59" y="111"/>
                  </a:lnTo>
                  <a:lnTo>
                    <a:pt x="90" y="87"/>
                  </a:lnTo>
                  <a:lnTo>
                    <a:pt x="127" y="65"/>
                  </a:lnTo>
                  <a:lnTo>
                    <a:pt x="169" y="47"/>
                  </a:lnTo>
                  <a:lnTo>
                    <a:pt x="216" y="30"/>
                  </a:lnTo>
                  <a:lnTo>
                    <a:pt x="267" y="18"/>
                  </a:lnTo>
                  <a:lnTo>
                    <a:pt x="322" y="8"/>
                  </a:lnTo>
                  <a:lnTo>
                    <a:pt x="381" y="2"/>
                  </a:lnTo>
                  <a:lnTo>
                    <a:pt x="4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ea typeface="+mn-ea"/>
                <a:cs typeface="+mn-cs"/>
              </a:endParaRPr>
            </a:p>
          </p:txBody>
        </p:sp>
      </p:grpSp>
    </p:spTree>
    <p:extLst>
      <p:ext uri="{BB962C8B-B14F-4D97-AF65-F5344CB8AC3E}">
        <p14:creationId xmlns:p14="http://schemas.microsoft.com/office/powerpoint/2010/main" val="382435740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1"/>
  <p:tag name="ARTICULATE_DESIGN_ID_MGC TEMPLATE" val="kSBvcdYK"/>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__PE_POLL_EMBED_ID" val="230c225a-f709-44d9-8738-b2442bd96526"/>
  <p:tag name="__PE_POLL_URL" val="True"/>
  <p:tag name="__PE_ORIG_SIZE" val="500"/>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GC Template">
  <a:themeElements>
    <a:clrScheme name="Custom 7">
      <a:dk1>
        <a:srgbClr val="002856"/>
      </a:dk1>
      <a:lt1>
        <a:srgbClr val="FFFFFF"/>
      </a:lt1>
      <a:dk2>
        <a:srgbClr val="002856"/>
      </a:dk2>
      <a:lt2>
        <a:srgbClr val="E7E6E6"/>
      </a:lt2>
      <a:accent1>
        <a:srgbClr val="002856"/>
      </a:accent1>
      <a:accent2>
        <a:srgbClr val="009BDE"/>
      </a:accent2>
      <a:accent3>
        <a:srgbClr val="FFD73F"/>
      </a:accent3>
      <a:accent4>
        <a:srgbClr val="F77175"/>
      </a:accent4>
      <a:accent5>
        <a:srgbClr val="CEA2D7"/>
      </a:accent5>
      <a:accent6>
        <a:srgbClr val="00A887"/>
      </a:accent6>
      <a:hlink>
        <a:srgbClr val="26CAD3"/>
      </a:hlink>
      <a:folHlink>
        <a:srgbClr val="002856"/>
      </a:folHlink>
    </a:clrScheme>
    <a:fontScheme name="MG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Aft>
            <a:spcPts val="600"/>
          </a:spcAft>
          <a:defRPr sz="1400" dirty="0"/>
        </a:defPPr>
      </a:lstStyle>
    </a:txDef>
  </a:objectDefaults>
  <a:extraClrSchemeLst/>
  <a:extLst>
    <a:ext uri="{05A4C25C-085E-4340-85A3-A5531E510DB2}">
      <thm15:themeFamily xmlns:thm15="http://schemas.microsoft.com/office/thememl/2012/main" name="MGC_Template_v1.2" id="{7CEF91EB-29F1-4AB9-803E-22F184B3F03B}" vid="{DB27AAC3-78D2-4B0F-B9FE-4E7AF5B2D5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30DFADE-ACE0-4F49-BE56-2FC866C76A1B}">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C598319E004E44B0437D7AA744714C" ma:contentTypeVersion="13" ma:contentTypeDescription="Create a new document." ma:contentTypeScope="" ma:versionID="025ba046c35016c801833d129fd4ddf5">
  <xsd:schema xmlns:xsd="http://www.w3.org/2001/XMLSchema" xmlns:xs="http://www.w3.org/2001/XMLSchema" xmlns:p="http://schemas.microsoft.com/office/2006/metadata/properties" xmlns:ns3="2e19d87d-c8d7-4349-aa1a-eb4c6cad9eaf" xmlns:ns4="7eee4321-5da6-428a-9be8-b2178ab53d3c" targetNamespace="http://schemas.microsoft.com/office/2006/metadata/properties" ma:root="true" ma:fieldsID="b79fa65b79d0c695eb06ad96b51c083c" ns3:_="" ns4:_="">
    <xsd:import namespace="2e19d87d-c8d7-4349-aa1a-eb4c6cad9eaf"/>
    <xsd:import namespace="7eee4321-5da6-428a-9be8-b2178ab53d3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9d87d-c8d7-4349-aa1a-eb4c6cad9e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ee4321-5da6-428a-9be8-b2178ab53d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210908-F493-482F-9896-4784012EFD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9d87d-c8d7-4349-aa1a-eb4c6cad9eaf"/>
    <ds:schemaRef ds:uri="7eee4321-5da6-428a-9be8-b2178ab53d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CAEA94-38B9-467A-9BA0-1ECE4977972B}">
  <ds:schemaRefs>
    <ds:schemaRef ds:uri="http://schemas.microsoft.com/sharepoint/v3/contenttype/forms"/>
  </ds:schemaRefs>
</ds:datastoreItem>
</file>

<file path=customXml/itemProps3.xml><?xml version="1.0" encoding="utf-8"?>
<ds:datastoreItem xmlns:ds="http://schemas.openxmlformats.org/officeDocument/2006/customXml" ds:itemID="{0967F576-B07F-4E17-AC3C-1CEF2A250178}">
  <ds:schemaRefs>
    <ds:schemaRef ds:uri="http://schemas.microsoft.com/office/2006/metadata/properties"/>
    <ds:schemaRef ds:uri="http://schemas.microsoft.com/office/2006/documentManagement/types"/>
    <ds:schemaRef ds:uri="http://purl.org/dc/terms/"/>
    <ds:schemaRef ds:uri="http://purl.org/dc/dcmitype/"/>
    <ds:schemaRef ds:uri="2e19d87d-c8d7-4349-aa1a-eb4c6cad9eaf"/>
    <ds:schemaRef ds:uri="7eee4321-5da6-428a-9be8-b2178ab53d3c"/>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Copywrite_Template (1)</Template>
  <TotalTime>12303</TotalTime>
  <Words>801</Words>
  <Application>Microsoft Office PowerPoint</Application>
  <PresentationFormat>Widescreen</PresentationFormat>
  <Paragraphs>141</Paragraphs>
  <Slides>18</Slides>
  <Notes>14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PGothic</vt:lpstr>
      <vt:lpstr>Arial</vt:lpstr>
      <vt:lpstr>Arial Black</vt:lpstr>
      <vt:lpstr>Calibri</vt:lpstr>
      <vt:lpstr>Proxima Nova Lt</vt:lpstr>
      <vt:lpstr>Proxima Nova Medium</vt:lpstr>
      <vt:lpstr>Segoe UI Black</vt:lpstr>
      <vt:lpstr>Wingdings</vt:lpstr>
      <vt:lpstr>MGC Template</vt:lpstr>
      <vt:lpstr>Introducing Futures and the National Careers Service</vt:lpstr>
      <vt:lpstr>PowerPoint Presentation</vt:lpstr>
      <vt:lpstr>PowerPoint Presentation</vt:lpstr>
      <vt:lpstr>PowerPoint Presentation</vt:lpstr>
      <vt:lpstr>PowerPoint Presentation</vt:lpstr>
      <vt:lpstr>PowerPoint Presentation</vt:lpstr>
      <vt:lpstr>PowerPoint Presentation</vt:lpstr>
      <vt:lpstr>What is the National Careers Service?</vt:lpstr>
      <vt:lpstr>What can the National Careers Service help me with?</vt:lpstr>
      <vt:lpstr>PowerPoint Presentation</vt:lpstr>
      <vt:lpstr>PowerPoint Presentation</vt:lpstr>
      <vt:lpstr>Where should I be looking for employment?</vt:lpstr>
      <vt:lpstr>Labour Market Information Which Sectors are recruiting? </vt:lpstr>
      <vt:lpstr>PowerPoint Presentation</vt:lpstr>
      <vt:lpstr>PowerPoint Presentation</vt:lpstr>
      <vt:lpstr>National careers service website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Growth Company</dc:title>
  <dc:creator>Chris Tomlin</dc:creator>
  <cp:lastModifiedBy>Joanne Giles</cp:lastModifiedBy>
  <cp:revision>454</cp:revision>
  <cp:lastPrinted>2020-11-10T10:17:35Z</cp:lastPrinted>
  <dcterms:created xsi:type="dcterms:W3CDTF">2017-02-09T10:39:51Z</dcterms:created>
  <dcterms:modified xsi:type="dcterms:W3CDTF">2021-03-24T16:15:00Z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468B92E2-A3FF-4D9F-A4DB-99669ACAB1C5</vt:lpwstr>
  </property>
  <property fmtid="{D5CDD505-2E9C-101B-9397-08002B2CF9AE}" pid="3" name="ArticulatePath">
    <vt:lpwstr>The_Growth_Company_Presentation_v4</vt:lpwstr>
  </property>
  <property fmtid="{D5CDD505-2E9C-101B-9397-08002B2CF9AE}" pid="4" name="MSIP_Label_700927df-381f-4b47-9442-9474f463c8ff_Enabled">
    <vt:lpwstr>False</vt:lpwstr>
  </property>
  <property fmtid="{D5CDD505-2E9C-101B-9397-08002B2CF9AE}" pid="5" name="MSIP_Label_700927df-381f-4b47-9442-9474f463c8ff_SiteId">
    <vt:lpwstr>08103169-4a6e-4778-9735-09cc96096d8f</vt:lpwstr>
  </property>
  <property fmtid="{D5CDD505-2E9C-101B-9397-08002B2CF9AE}" pid="6" name="MSIP_Label_700927df-381f-4b47-9442-9474f463c8ff_Owner">
    <vt:lpwstr>Joshua.Hilton@growthco.uk</vt:lpwstr>
  </property>
  <property fmtid="{D5CDD505-2E9C-101B-9397-08002B2CF9AE}" pid="7" name="MSIP_Label_700927df-381f-4b47-9442-9474f463c8ff_SetDate">
    <vt:lpwstr>2019-07-01T13:55:55.5982408+01:00</vt:lpwstr>
  </property>
  <property fmtid="{D5CDD505-2E9C-101B-9397-08002B2CF9AE}" pid="8" name="MSIP_Label_700927df-381f-4b47-9442-9474f463c8ff_Name">
    <vt:lpwstr>Internal Personal and Confidential</vt:lpwstr>
  </property>
  <property fmtid="{D5CDD505-2E9C-101B-9397-08002B2CF9AE}" pid="9" name="MSIP_Label_700927df-381f-4b47-9442-9474f463c8ff_Application">
    <vt:lpwstr>Microsoft Azure Information Protection</vt:lpwstr>
  </property>
  <property fmtid="{D5CDD505-2E9C-101B-9397-08002B2CF9AE}" pid="10" name="MSIP_Label_700927df-381f-4b47-9442-9474f463c8ff_Extended_MSFT_Method">
    <vt:lpwstr>Automatic</vt:lpwstr>
  </property>
  <property fmtid="{D5CDD505-2E9C-101B-9397-08002B2CF9AE}" pid="11" name="Sensitivity">
    <vt:lpwstr/>
  </property>
  <property fmtid="{D5CDD505-2E9C-101B-9397-08002B2CF9AE}" pid="12" name="ContentTypeId">
    <vt:lpwstr>0x0101005AC598319E004E44B0437D7AA744714C</vt:lpwstr>
  </property>
</Properties>
</file>