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4"/>
    <p:sldMasterId id="2147483648" r:id="rId5"/>
    <p:sldMasterId id="2147483914" r:id="rId6"/>
    <p:sldMasterId id="2147483906" r:id="rId7"/>
    <p:sldMasterId id="2147483666" r:id="rId8"/>
    <p:sldMasterId id="2147483785" r:id="rId9"/>
    <p:sldMasterId id="2147483851" r:id="rId10"/>
  </p:sldMasterIdLst>
  <p:notesMasterIdLst>
    <p:notesMasterId r:id="rId19"/>
  </p:notesMasterIdLst>
  <p:handoutMasterIdLst>
    <p:handoutMasterId r:id="rId20"/>
  </p:handoutMasterIdLst>
  <p:sldIdLst>
    <p:sldId id="314" r:id="rId11"/>
    <p:sldId id="328" r:id="rId12"/>
    <p:sldId id="329" r:id="rId13"/>
    <p:sldId id="311" r:id="rId14"/>
    <p:sldId id="333" r:id="rId15"/>
    <p:sldId id="316" r:id="rId16"/>
    <p:sldId id="315" r:id="rId17"/>
    <p:sldId id="330" r:id="rId18"/>
  </p:sldIdLst>
  <p:sldSz cx="12188825" cy="6858000"/>
  <p:notesSz cx="6808788" cy="9940925"/>
  <p:custDataLst>
    <p:tags r:id="rId21"/>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732" userDrawn="1">
          <p15:clr>
            <a:srgbClr val="A4A3A4"/>
          </p15:clr>
        </p15:guide>
        <p15:guide id="3" pos="393"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ehy, Colm/LON" initials="SC" lastIdx="8" clrIdx="0">
    <p:extLst>
      <p:ext uri="{19B8F6BF-5375-455C-9EA6-DF929625EA0E}">
        <p15:presenceInfo xmlns:p15="http://schemas.microsoft.com/office/powerpoint/2012/main" userId="S-1-5-21-1294800079-932840001-1404200075-922580" providerId="AD"/>
      </p:ext>
    </p:extLst>
  </p:cmAuthor>
  <p:cmAuthor id="2" name="Connell, Péter" initials="CP" lastIdx="2" clrIdx="1">
    <p:extLst>
      <p:ext uri="{19B8F6BF-5375-455C-9EA6-DF929625EA0E}">
        <p15:presenceInfo xmlns:p15="http://schemas.microsoft.com/office/powerpoint/2012/main" userId="S-1-5-21-1294800079-932840001-1404200075-4585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B3B3B3"/>
    <a:srgbClr val="999999"/>
    <a:srgbClr val="CCCCCC"/>
    <a:srgbClr val="961334"/>
    <a:srgbClr val="6C6F70"/>
    <a:srgbClr val="597AB5"/>
    <a:srgbClr val="EE7B00"/>
    <a:srgbClr val="CFCAC7"/>
    <a:srgbClr val="421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69689" autoAdjust="0"/>
  </p:normalViewPr>
  <p:slideViewPr>
    <p:cSldViewPr>
      <p:cViewPr varScale="1">
        <p:scale>
          <a:sx n="68" d="100"/>
          <a:sy n="68" d="100"/>
        </p:scale>
        <p:origin x="654" y="72"/>
      </p:cViewPr>
      <p:guideLst>
        <p:guide orient="horz" pos="2160"/>
        <p:guide orient="horz" pos="3732"/>
        <p:guide pos="39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0" d="100"/>
          <a:sy n="60" d="100"/>
        </p:scale>
        <p:origin x="-2626"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217" cy="497604"/>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982" y="0"/>
            <a:ext cx="2951217" cy="497604"/>
          </a:xfrm>
          <a:prstGeom prst="rect">
            <a:avLst/>
          </a:prstGeom>
        </p:spPr>
        <p:txBody>
          <a:bodyPr vert="horz" lIns="91440" tIns="45720" rIns="91440" bIns="45720" rtlCol="0"/>
          <a:lstStyle>
            <a:lvl1pPr algn="r">
              <a:defRPr sz="1200"/>
            </a:lvl1pPr>
          </a:lstStyle>
          <a:p>
            <a:fld id="{0129DFB0-39C6-46CB-9010-D1344F0671B7}" type="datetimeFigureOut">
              <a:rPr lang="en-AU" smtClean="0"/>
              <a:t>9/07/2019</a:t>
            </a:fld>
            <a:endParaRPr lang="en-AU" dirty="0"/>
          </a:p>
        </p:txBody>
      </p:sp>
      <p:sp>
        <p:nvSpPr>
          <p:cNvPr id="4" name="Footer Placeholder 3"/>
          <p:cNvSpPr>
            <a:spLocks noGrp="1"/>
          </p:cNvSpPr>
          <p:nvPr>
            <p:ph type="ftr" sz="quarter" idx="2"/>
          </p:nvPr>
        </p:nvSpPr>
        <p:spPr>
          <a:xfrm>
            <a:off x="1" y="9441732"/>
            <a:ext cx="2951217" cy="497603"/>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982" y="9441732"/>
            <a:ext cx="2951217" cy="497603"/>
          </a:xfrm>
          <a:prstGeom prst="rect">
            <a:avLst/>
          </a:prstGeom>
        </p:spPr>
        <p:txBody>
          <a:bodyPr vert="horz" lIns="91440" tIns="45720" rIns="91440" bIns="45720" rtlCol="0" anchor="b"/>
          <a:lstStyle>
            <a:lvl1pPr algn="r">
              <a:defRPr sz="1200"/>
            </a:lvl1pPr>
          </a:lstStyle>
          <a:p>
            <a:fld id="{E9FB7B34-2489-470D-9977-AB970587CF6F}" type="slidenum">
              <a:rPr lang="en-AU" smtClean="0"/>
              <a:t>‹#›</a:t>
            </a:fld>
            <a:endParaRPr lang="en-AU"/>
          </a:p>
        </p:txBody>
      </p:sp>
    </p:spTree>
    <p:extLst>
      <p:ext uri="{BB962C8B-B14F-4D97-AF65-F5344CB8AC3E}">
        <p14:creationId xmlns:p14="http://schemas.microsoft.com/office/powerpoint/2010/main" val="3025114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50474" cy="49704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739" y="1"/>
            <a:ext cx="2950474" cy="497046"/>
          </a:xfrm>
          <a:prstGeom prst="rect">
            <a:avLst/>
          </a:prstGeom>
        </p:spPr>
        <p:txBody>
          <a:bodyPr vert="horz" lIns="91440" tIns="45720" rIns="91440" bIns="45720" rtlCol="0"/>
          <a:lstStyle>
            <a:lvl1pPr algn="r">
              <a:defRPr sz="1200"/>
            </a:lvl1pPr>
          </a:lstStyle>
          <a:p>
            <a:fld id="{0A2E0E3A-835C-4E89-B822-40FBD8892F99}" type="datetimeFigureOut">
              <a:rPr lang="en-AU" smtClean="0"/>
              <a:t>9/07/2019</a:t>
            </a:fld>
            <a:endParaRPr lang="en-AU"/>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9442154"/>
            <a:ext cx="2950474" cy="49704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739" y="9442154"/>
            <a:ext cx="2950474" cy="497046"/>
          </a:xfrm>
          <a:prstGeom prst="rect">
            <a:avLst/>
          </a:prstGeom>
        </p:spPr>
        <p:txBody>
          <a:bodyPr vert="horz" lIns="91440" tIns="45720" rIns="91440" bIns="45720" rtlCol="0" anchor="b"/>
          <a:lstStyle>
            <a:lvl1pPr algn="r">
              <a:defRPr sz="1200"/>
            </a:lvl1pPr>
          </a:lstStyle>
          <a:p>
            <a:fld id="{59C4D8CE-9714-47DA-9CA1-FFF496958A6C}" type="slidenum">
              <a:rPr lang="en-AU" smtClean="0"/>
              <a:t>‹#›</a:t>
            </a:fld>
            <a:endParaRPr lang="en-AU"/>
          </a:p>
        </p:txBody>
      </p:sp>
    </p:spTree>
    <p:extLst>
      <p:ext uri="{BB962C8B-B14F-4D97-AF65-F5344CB8AC3E}">
        <p14:creationId xmlns:p14="http://schemas.microsoft.com/office/powerpoint/2010/main" val="1217611455"/>
      </p:ext>
    </p:extLst>
  </p:cSld>
  <p:clrMap bg1="lt1" tx1="dk1" bg2="lt2" tx2="dk2" accent1="accent1" accent2="accent2" accent3="accent3" accent4="accent4" accent5="accent5" accent6="accent6" hlink="hlink" folHlink="folHlink"/>
  <p:hf sldNum="0"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0253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GB" dirty="0"/>
              <a:t>GEML Taskforce set up with clear agenda for GEML rail  improvements: development of a compelling business case for investment in GEML.</a:t>
            </a:r>
          </a:p>
          <a:p>
            <a:pPr marL="0"/>
            <a:r>
              <a:rPr lang="en-GB" dirty="0"/>
              <a:t>A new fleet is already being rolled out by Abellio over the next 18 months……., with capacity improvements, quality improvements and journey time savings.</a:t>
            </a:r>
          </a:p>
          <a:p>
            <a:pPr marL="0"/>
            <a:r>
              <a:rPr lang="en-GB" dirty="0"/>
              <a:t>Why do you need to know about this?</a:t>
            </a:r>
          </a:p>
          <a:p>
            <a:pPr marL="0"/>
            <a:r>
              <a:rPr lang="en-GB" dirty="0"/>
              <a:t>It is required to facilitate economic growth throughout the East Anglia region…..as the business case is developed consultation will become increasingly important  and support / buy-in from  MPs in region and local stakeholders will be a key part of the process. </a:t>
            </a:r>
          </a:p>
        </p:txBody>
      </p:sp>
    </p:spTree>
    <p:extLst>
      <p:ext uri="{BB962C8B-B14F-4D97-AF65-F5344CB8AC3E}">
        <p14:creationId xmlns:p14="http://schemas.microsoft.com/office/powerpoint/2010/main" val="290181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Introduced by DfT / NR in 2018. Applies to enhancements tho no routine maintenance. </a:t>
            </a:r>
            <a:r>
              <a:rPr lang="en-GB" sz="16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endParaRPr lang="en-GB" sz="1600" kern="120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The first three stages, “Determine”, “Develop” and “Design” require </a:t>
            </a:r>
            <a:r>
              <a:rPr lang="en-GB" sz="1600" b="1" kern="1200" dirty="0">
                <a:solidFill>
                  <a:schemeClr val="tx1"/>
                </a:solidFill>
                <a:effectLst/>
                <a:latin typeface="+mn-lt"/>
                <a:ea typeface="+mn-ea"/>
                <a:cs typeface="+mn-cs"/>
              </a:rPr>
              <a:t>increasing levels of detail and understanding</a:t>
            </a:r>
            <a:r>
              <a:rPr lang="en-GB" sz="1600" kern="1200" dirty="0">
                <a:solidFill>
                  <a:schemeClr val="tx1"/>
                </a:solidFill>
                <a:effectLst/>
                <a:latin typeface="+mn-lt"/>
                <a:ea typeface="+mn-ea"/>
                <a:cs typeface="+mn-cs"/>
              </a:rPr>
              <a:t>. The final two stages are “Deliver” and “Deploy”. By the time these latter stages are reached, all investment decisions have been taken and the focus is on building and operating the Enhancement and realising the benefits that are anticipated.</a:t>
            </a:r>
          </a:p>
          <a:p>
            <a:r>
              <a:rPr lang="en-GB" sz="1600" kern="1200" dirty="0">
                <a:solidFill>
                  <a:schemeClr val="tx1"/>
                </a:solidFill>
                <a:effectLst/>
                <a:latin typeface="+mn-lt"/>
                <a:ea typeface="+mn-ea"/>
                <a:cs typeface="+mn-cs"/>
              </a:rPr>
              <a:t>SOBC is a fundamental component of the submission, taking a project from ‘Determine’ to ‘Develop’ stage. SOBC must conform to DfT 5-case structure (Strategic, Economic, Financial, Commercial, and Management Case. </a:t>
            </a:r>
          </a:p>
          <a:p>
            <a:endParaRPr lang="en-GB" sz="1600" kern="120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Significant emphasis is placed on the Strategic Case at this stage of the process!</a:t>
            </a:r>
            <a:endParaRPr lang="en-GB" dirty="0"/>
          </a:p>
        </p:txBody>
      </p:sp>
    </p:spTree>
    <p:extLst>
      <p:ext uri="{BB962C8B-B14F-4D97-AF65-F5344CB8AC3E}">
        <p14:creationId xmlns:p14="http://schemas.microsoft.com/office/powerpoint/2010/main" val="263908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a:solidFill>
                  <a:schemeClr val="tx1"/>
                </a:solidFill>
                <a:effectLst/>
                <a:latin typeface="+mn-lt"/>
                <a:ea typeface="+mn-ea"/>
                <a:cs typeface="+mn-cs"/>
              </a:rPr>
              <a:t>We have agreed these with the Taskforce.</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Support jobs and balanced economic growth</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Support the economies along the length of the GEML by delivering faster journeys for more people.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Support existing jobs and new jobs.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Support inward investment in the region including foreign direct investment (FDI)</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Prevent the expected growth in demand from exacerbating the crowding on services.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Allow realistic timetables to be implemented successfully without the reliability problems caused by asking too much of the exiting infrastructure.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Improve the productivity of the existing economies.</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Support the growing population and the delivery of new housing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Deliver the capacity to handle the expected regional population growth.</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Relieve capacity on the road network by providing attractive rail alternatives.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Deliver increased service provision to the areas where new housing will mean drastic increases in population.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Support the delivery of additional housing developments (as yet uncommitted) through the provision of adequate rail services.</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Connect Communities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Facilitate more people travelling more quickly between more places along the route.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Ensure that branch line stations also benefit from improvements to the mainline.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Movement between the cities is important for the local economy but also for access to more remote parts of East Anglia.</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Support the growth of the freight industry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Deliver improvements that protect the necessary freight paths (in line with the growth expectations) to use the GEML and wider rail network, without affecting passenger services.  </a:t>
            </a:r>
            <a:endParaRPr lang="en-US" sz="1200" kern="1200" dirty="0">
              <a:solidFill>
                <a:schemeClr val="tx1"/>
              </a:solidFill>
              <a:effectLst/>
              <a:latin typeface="+mn-lt"/>
              <a:ea typeface="+mn-ea"/>
              <a:cs typeface="+mn-cs"/>
            </a:endParaRPr>
          </a:p>
          <a:p>
            <a:endParaRPr lang="en-GB" dirty="0"/>
          </a:p>
          <a:p>
            <a:endParaRPr lang="en-US" dirty="0"/>
          </a:p>
        </p:txBody>
      </p:sp>
    </p:spTree>
    <p:extLst>
      <p:ext uri="{BB962C8B-B14F-4D97-AF65-F5344CB8AC3E}">
        <p14:creationId xmlns:p14="http://schemas.microsoft.com/office/powerpoint/2010/main" val="177933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in excess of standing arriving at Liverpool Street is already one of the highest levels of major stations in London.</a:t>
            </a:r>
          </a:p>
          <a:p>
            <a:endParaRPr lang="en-GB" dirty="0"/>
          </a:p>
        </p:txBody>
      </p:sp>
    </p:spTree>
    <p:extLst>
      <p:ext uri="{BB962C8B-B14F-4D97-AF65-F5344CB8AC3E}">
        <p14:creationId xmlns:p14="http://schemas.microsoft.com/office/powerpoint/2010/main" val="315307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5056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Grand Challenges – are identified in the UK Government in the industrial Strategy (May 2019) - Artificial Intelligence and data, Ageing society, Clean growth, Future of mobility</a:t>
            </a:r>
          </a:p>
          <a:p>
            <a:endParaRPr lang="en-US" dirty="0"/>
          </a:p>
        </p:txBody>
      </p:sp>
    </p:spTree>
    <p:extLst>
      <p:ext uri="{BB962C8B-B14F-4D97-AF65-F5344CB8AC3E}">
        <p14:creationId xmlns:p14="http://schemas.microsoft.com/office/powerpoint/2010/main" val="115225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kern="1200" dirty="0">
              <a:solidFill>
                <a:schemeClr val="tx1"/>
              </a:solidFill>
              <a:effectLst/>
              <a:latin typeface="+mn-lt"/>
              <a:ea typeface="+mn-ea"/>
              <a:cs typeface="+mn-cs"/>
            </a:endParaRPr>
          </a:p>
          <a:p>
            <a:r>
              <a:rPr lang="en-GB" sz="1600" b="0" kern="1200" dirty="0">
                <a:solidFill>
                  <a:schemeClr val="tx1"/>
                </a:solidFill>
                <a:effectLst/>
                <a:latin typeface="+mn-lt"/>
                <a:ea typeface="+mn-ea"/>
                <a:cs typeface="+mn-cs"/>
              </a:rPr>
              <a:t>Capacity option is a basket of schemes that permit operation of up to four additional services into Liverpool Street in the peak hour (20% capacity increase)</a:t>
            </a:r>
          </a:p>
          <a:p>
            <a:endParaRPr lang="en-GB" sz="1600" b="0" kern="1200" dirty="0">
              <a:solidFill>
                <a:schemeClr val="tx1"/>
              </a:solidFill>
              <a:effectLst/>
              <a:latin typeface="+mn-lt"/>
              <a:ea typeface="+mn-ea"/>
              <a:cs typeface="+mn-cs"/>
            </a:endParaRPr>
          </a:p>
          <a:p>
            <a:r>
              <a:rPr lang="en-GB" sz="1600" b="0" kern="1200" dirty="0">
                <a:solidFill>
                  <a:schemeClr val="tx1"/>
                </a:solidFill>
                <a:effectLst/>
                <a:latin typeface="+mn-lt"/>
                <a:ea typeface="+mn-ea"/>
                <a:cs typeface="+mn-cs"/>
              </a:rPr>
              <a:t>Line speed options will permit 1tph to run to Norwich In 90. Reference for infrastructure works required is the 2014 NR paper on 110mph line-speeds.</a:t>
            </a:r>
          </a:p>
          <a:p>
            <a:endParaRPr lang="en-GB" sz="1600" b="0" kern="1200" dirty="0">
              <a:solidFill>
                <a:schemeClr val="tx1"/>
              </a:solidFill>
              <a:effectLst/>
              <a:latin typeface="+mn-lt"/>
              <a:ea typeface="+mn-ea"/>
              <a:cs typeface="+mn-cs"/>
            </a:endParaRPr>
          </a:p>
          <a:p>
            <a:r>
              <a:rPr lang="en-GB" sz="1600" b="0" kern="1200" dirty="0">
                <a:solidFill>
                  <a:schemeClr val="tx1"/>
                </a:solidFill>
                <a:effectLst/>
                <a:latin typeface="+mn-lt"/>
                <a:ea typeface="+mn-ea"/>
                <a:cs typeface="+mn-cs"/>
              </a:rPr>
              <a:t>DfT have stipulated additionally that an appraisal needs to undertaken as part of the SOBC of the current franchise committed services  or which no funding is currently committed. </a:t>
            </a:r>
          </a:p>
        </p:txBody>
      </p:sp>
    </p:spTree>
    <p:extLst>
      <p:ext uri="{BB962C8B-B14F-4D97-AF65-F5344CB8AC3E}">
        <p14:creationId xmlns:p14="http://schemas.microsoft.com/office/powerpoint/2010/main" val="35354449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image" Target="../media/image11.gif"/><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pic>
        <p:nvPicPr>
          <p:cNvPr id="3"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782011" y="5589242"/>
            <a:ext cx="2687599" cy="4320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bwMode="black">
          <a:xfrm>
            <a:off x="7567771" y="6156678"/>
            <a:ext cx="3803251" cy="242374"/>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AU" sz="975" dirty="0">
                <a:solidFill>
                  <a:srgbClr val="00338D"/>
                </a:solidFill>
                <a:cs typeface="Arial" pitchFamily="34" charset="0"/>
              </a:rPr>
              <a:t> www.jacobs.com | worldwide</a:t>
            </a:r>
          </a:p>
        </p:txBody>
      </p:sp>
      <p:sp>
        <p:nvSpPr>
          <p:cNvPr id="6" name="Rectangle 5"/>
          <p:cNvSpPr/>
          <p:nvPr userDrawn="1"/>
        </p:nvSpPr>
        <p:spPr bwMode="black">
          <a:xfrm>
            <a:off x="0" y="2782637"/>
            <a:ext cx="12188825" cy="129443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prstClr val="white"/>
              </a:solidFill>
            </a:endParaRPr>
          </a:p>
        </p:txBody>
      </p:sp>
      <p:sp>
        <p:nvSpPr>
          <p:cNvPr id="8" name="Picture Placeholder 4"/>
          <p:cNvSpPr>
            <a:spLocks noGrp="1"/>
          </p:cNvSpPr>
          <p:nvPr>
            <p:ph type="pic" sz="quarter" idx="11" hasCustomPrompt="1"/>
          </p:nvPr>
        </p:nvSpPr>
        <p:spPr>
          <a:xfrm>
            <a:off x="7974408" y="2782637"/>
            <a:ext cx="4217094" cy="1294435"/>
          </a:xfrm>
          <a:prstGeom prst="rect">
            <a:avLst/>
          </a:prstGeom>
          <a:solidFill>
            <a:schemeClr val="bg1"/>
          </a:solidFill>
        </p:spPr>
        <p:txBody>
          <a:bodyPr anchor="t" anchorCtr="1"/>
          <a:lstStyle>
            <a:lvl1pPr marL="0" indent="0" algn="ctr">
              <a:buFontTx/>
              <a:buNone/>
              <a:defRPr sz="1200" baseline="0"/>
            </a:lvl1pPr>
          </a:lstStyle>
          <a:p>
            <a:r>
              <a:rPr lang="en-AU" dirty="0"/>
              <a:t>Click icon to add picture or delete if not required.</a:t>
            </a:r>
          </a:p>
        </p:txBody>
      </p:sp>
      <p:sp>
        <p:nvSpPr>
          <p:cNvPr id="9" name="Title 1"/>
          <p:cNvSpPr>
            <a:spLocks noGrp="1"/>
          </p:cNvSpPr>
          <p:nvPr>
            <p:ph type="ctrTitle"/>
          </p:nvPr>
        </p:nvSpPr>
        <p:spPr bwMode="black">
          <a:xfrm>
            <a:off x="431259" y="2904379"/>
            <a:ext cx="7136510" cy="576064"/>
          </a:xfrm>
          <a:prstGeom prst="rect">
            <a:avLst/>
          </a:prstGeom>
          <a:solidFill>
            <a:srgbClr val="00338D"/>
          </a:solidFill>
        </p:spPr>
        <p:txBody>
          <a:bodyPr lIns="0" tIns="0" rIns="0" bIns="0" anchor="b">
            <a:normAutofit/>
          </a:bodyPr>
          <a:lstStyle>
            <a:lvl1pPr algn="l">
              <a:defRPr sz="21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10" name="Subtitle 2"/>
          <p:cNvSpPr>
            <a:spLocks noGrp="1"/>
          </p:cNvSpPr>
          <p:nvPr>
            <p:ph type="subTitle" idx="1"/>
          </p:nvPr>
        </p:nvSpPr>
        <p:spPr bwMode="gray">
          <a:xfrm>
            <a:off x="432358" y="3492695"/>
            <a:ext cx="7135193" cy="288032"/>
          </a:xfrm>
          <a:prstGeom prst="rect">
            <a:avLst/>
          </a:prstGeom>
        </p:spPr>
        <p:txBody>
          <a:bodyPr lIns="0" tIns="0" rIns="0" bIns="0" anchor="ctr"/>
          <a:lstStyle>
            <a:lvl1pPr marL="0" indent="0" algn="l">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11" name="Text Placeholder 10"/>
          <p:cNvSpPr>
            <a:spLocks noGrp="1"/>
          </p:cNvSpPr>
          <p:nvPr>
            <p:ph type="body" sz="quarter" idx="12" hasCustomPrompt="1"/>
          </p:nvPr>
        </p:nvSpPr>
        <p:spPr>
          <a:xfrm>
            <a:off x="432356" y="4221088"/>
            <a:ext cx="7135413" cy="433387"/>
          </a:xfrm>
          <a:prstGeom prst="rect">
            <a:avLst/>
          </a:prstGeom>
        </p:spPr>
        <p:txBody>
          <a:bodyPr lIns="18000" tIns="0" rIns="0" bIns="0" anchor="ctr"/>
          <a:lstStyle>
            <a:lvl1pPr marL="0" indent="0">
              <a:buNone/>
              <a:defRPr sz="1050" baseline="0">
                <a:solidFill>
                  <a:srgbClr val="00338D"/>
                </a:solidFill>
              </a:defRPr>
            </a:lvl1pPr>
          </a:lstStyle>
          <a:p>
            <a:pPr lvl="0"/>
            <a:r>
              <a:rPr lang="en-US" dirty="0"/>
              <a:t>Insert date</a:t>
            </a:r>
            <a:endParaRPr lang="en-AU" dirty="0"/>
          </a:p>
        </p:txBody>
      </p:sp>
      <p:pic>
        <p:nvPicPr>
          <p:cNvPr id="12" name="SKMJACOBS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8356" y="5589241"/>
            <a:ext cx="3571254" cy="432047"/>
          </a:xfrm>
          <a:prstGeom prst="rect">
            <a:avLst/>
          </a:prstGeom>
        </p:spPr>
      </p:pic>
      <p:pic>
        <p:nvPicPr>
          <p:cNvPr id="1026" name="Picture 2" descr="T:\Chris\SKMJACOBS\24 Oct 2014\PowerPoint 16 by 9 Default Ima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3453"/>
            <a:ext cx="12188826" cy="27791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ACOBSGUIMAR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69023" y="5563581"/>
            <a:ext cx="4001998" cy="361696"/>
          </a:xfrm>
          <a:prstGeom prst="rect">
            <a:avLst/>
          </a:prstGeom>
        </p:spPr>
      </p:pic>
      <p:pic>
        <p:nvPicPr>
          <p:cNvPr id="14" name="Picture 13" descr="JACOBSMATASISLOGO"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324" y="5639272"/>
            <a:ext cx="4111697" cy="382016"/>
          </a:xfrm>
          <a:prstGeom prst="rect">
            <a:avLst/>
          </a:prstGeom>
        </p:spPr>
      </p:pic>
      <p:pic>
        <p:nvPicPr>
          <p:cNvPr id="15" name="Picture 14" descr="JACOBSZATELOGO" hidden="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67957" y="5609249"/>
            <a:ext cx="4420481" cy="390144"/>
          </a:xfrm>
          <a:prstGeom prst="rect">
            <a:avLst/>
          </a:prstGeom>
        </p:spPr>
      </p:pic>
      <p:pic>
        <p:nvPicPr>
          <p:cNvPr id="16" name="Picture 15" descr="JFSLLOGO" hidden="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53970" y="5624844"/>
            <a:ext cx="1617051" cy="377952"/>
          </a:xfrm>
          <a:prstGeom prst="rect">
            <a:avLst/>
          </a:prstGeom>
        </p:spPr>
      </p:pic>
    </p:spTree>
    <p:extLst>
      <p:ext uri="{BB962C8B-B14F-4D97-AF65-F5344CB8AC3E}">
        <p14:creationId xmlns:p14="http://schemas.microsoft.com/office/powerpoint/2010/main" val="204904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441" y="1220755"/>
            <a:ext cx="5385514" cy="639763"/>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8083" y="1941030"/>
            <a:ext cx="5386874" cy="3920747"/>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91757" y="1220755"/>
            <a:ext cx="5387630" cy="639763"/>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0399" y="1941030"/>
            <a:ext cx="5388990" cy="3920747"/>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t>‹#›</a:t>
            </a:fld>
            <a:endParaRPr lang="en-AU"/>
          </a:p>
        </p:txBody>
      </p:sp>
      <p:sp>
        <p:nvSpPr>
          <p:cNvPr id="7" name="Footer Placeholder 6"/>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842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9B3E39EC-4BE2-4DEA-81C0-4ABC0AAB4AC0}" type="slidenum">
              <a:rPr lang="en-AU" smtClean="0"/>
              <a:t>‹#›</a:t>
            </a:fld>
            <a:endParaRPr lang="en-AU"/>
          </a:p>
        </p:txBody>
      </p:sp>
      <p:sp>
        <p:nvSpPr>
          <p:cNvPr id="3" name="Footer Placeholder 2"/>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604791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Content Placeholder 2"/>
          <p:cNvSpPr>
            <a:spLocks noGrp="1"/>
          </p:cNvSpPr>
          <p:nvPr>
            <p:ph idx="1"/>
          </p:nvPr>
        </p:nvSpPr>
        <p:spPr>
          <a:xfrm>
            <a:off x="4765493" y="1346024"/>
            <a:ext cx="6813892" cy="4526400"/>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3"/>
          <p:cNvSpPr>
            <a:spLocks noGrp="1"/>
          </p:cNvSpPr>
          <p:nvPr>
            <p:ph type="body" sz="half" idx="2"/>
          </p:nvPr>
        </p:nvSpPr>
        <p:spPr>
          <a:xfrm>
            <a:off x="609443" y="1346024"/>
            <a:ext cx="4010039" cy="45264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05829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5" name="Content Placeholder 2"/>
          <p:cNvSpPr>
            <a:spLocks noGrp="1"/>
          </p:cNvSpPr>
          <p:nvPr>
            <p:ph idx="1"/>
          </p:nvPr>
        </p:nvSpPr>
        <p:spPr>
          <a:xfrm>
            <a:off x="609441" y="1052737"/>
            <a:ext cx="7212713" cy="4885852"/>
          </a:xfrm>
        </p:spPr>
        <p:txBody>
          <a:bodyPr/>
          <a:lstStyle>
            <a:lvl1pPr>
              <a:spcBef>
                <a:spcPts val="600"/>
              </a:spcBef>
              <a:spcAft>
                <a:spcPts val="0"/>
              </a:spcAft>
              <a:defRPr>
                <a:solidFill>
                  <a:schemeClr val="tx1"/>
                </a:solidFill>
              </a:defRPr>
            </a:lvl1pPr>
            <a:lvl2pPr>
              <a:spcBef>
                <a:spcPts val="600"/>
              </a:spcBef>
              <a:buClr>
                <a:srgbClr val="6C6F70"/>
              </a:buClr>
              <a:defRPr>
                <a:solidFill>
                  <a:schemeClr val="tx1"/>
                </a:solidFill>
              </a:defRPr>
            </a:lvl2pPr>
            <a:lvl3pPr>
              <a:spcBef>
                <a:spcPts val="600"/>
              </a:spcBef>
              <a:buClr>
                <a:srgbClr val="6C6F70"/>
              </a:buClr>
              <a:defRPr>
                <a:solidFill>
                  <a:schemeClr val="tx1"/>
                </a:solidFill>
              </a:defRPr>
            </a:lvl3pPr>
            <a:lvl4pPr>
              <a:spcBef>
                <a:spcPts val="600"/>
              </a:spcBef>
              <a:buClr>
                <a:srgbClr val="6C6F70"/>
              </a:buClr>
              <a:defRPr>
                <a:solidFill>
                  <a:schemeClr val="tx1"/>
                </a:solidFill>
              </a:defRPr>
            </a:lvl4pPr>
            <a:lvl5pPr>
              <a:spcBef>
                <a:spcPts val="600"/>
              </a:spcBef>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2"/>
          <p:cNvSpPr>
            <a:spLocks noGrp="1"/>
          </p:cNvSpPr>
          <p:nvPr>
            <p:ph type="pic" sz="quarter" idx="14"/>
          </p:nvPr>
        </p:nvSpPr>
        <p:spPr>
          <a:xfrm>
            <a:off x="8206099" y="1053001"/>
            <a:ext cx="3359498" cy="4896281"/>
          </a:xfrm>
        </p:spPr>
        <p:txBody>
          <a:bodyPr/>
          <a:lstStyle>
            <a:lvl1pPr marL="0" indent="0" algn="ctr">
              <a:buFontTx/>
              <a:buNone/>
              <a:defRPr/>
            </a:lvl1pPr>
          </a:lstStyle>
          <a:p>
            <a:r>
              <a:rPr lang="en-US" dirty="0"/>
              <a:t>Click icon to add picture</a:t>
            </a:r>
            <a:endParaRPr lang="en-AU" dirty="0"/>
          </a:p>
        </p:txBody>
      </p:sp>
      <p:sp>
        <p:nvSpPr>
          <p:cNvPr id="4" name="Footer Placeholder 3"/>
          <p:cNvSpPr>
            <a:spLocks noGrp="1"/>
          </p:cNvSpPr>
          <p:nvPr>
            <p:ph type="ftr" sz="quarter" idx="15"/>
          </p:nvPr>
        </p:nvSpPr>
        <p:spPr/>
        <p:txBody>
          <a:bodyPr/>
          <a:lstStyle/>
          <a:p>
            <a:endParaRPr lang="en-AU"/>
          </a:p>
        </p:txBody>
      </p:sp>
    </p:spTree>
    <p:extLst>
      <p:ext uri="{BB962C8B-B14F-4D97-AF65-F5344CB8AC3E}">
        <p14:creationId xmlns:p14="http://schemas.microsoft.com/office/powerpoint/2010/main" val="420003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6094412" y="1291365"/>
            <a:ext cx="6094413" cy="228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Picture Placeholder 2"/>
          <p:cNvSpPr>
            <a:spLocks noGrp="1"/>
          </p:cNvSpPr>
          <p:nvPr>
            <p:ph type="pic" idx="11"/>
          </p:nvPr>
        </p:nvSpPr>
        <p:spPr>
          <a:xfrm>
            <a:off x="0" y="1291365"/>
            <a:ext cx="6094413" cy="228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Picture Placeholder 2"/>
          <p:cNvSpPr>
            <a:spLocks noGrp="1"/>
          </p:cNvSpPr>
          <p:nvPr>
            <p:ph type="pic" idx="12"/>
          </p:nvPr>
        </p:nvSpPr>
        <p:spPr>
          <a:xfrm>
            <a:off x="6094412" y="3582920"/>
            <a:ext cx="6094413" cy="228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7" name="Picture Placeholder 2"/>
          <p:cNvSpPr>
            <a:spLocks noGrp="1"/>
          </p:cNvSpPr>
          <p:nvPr>
            <p:ph type="pic" idx="13"/>
          </p:nvPr>
        </p:nvSpPr>
        <p:spPr>
          <a:xfrm>
            <a:off x="0" y="3582920"/>
            <a:ext cx="6094413" cy="228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8" name="Footer Placeholder 7"/>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36930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6094412" y="1052736"/>
            <a:ext cx="6094413" cy="2232248"/>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5" name="Picture Placeholder 2"/>
          <p:cNvSpPr>
            <a:spLocks noGrp="1"/>
          </p:cNvSpPr>
          <p:nvPr>
            <p:ph type="pic" idx="11"/>
          </p:nvPr>
        </p:nvSpPr>
        <p:spPr>
          <a:xfrm>
            <a:off x="0" y="1052736"/>
            <a:ext cx="6094413" cy="2232248"/>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6" name="Picture Placeholder 2"/>
          <p:cNvSpPr>
            <a:spLocks noGrp="1"/>
          </p:cNvSpPr>
          <p:nvPr>
            <p:ph type="pic" idx="12"/>
          </p:nvPr>
        </p:nvSpPr>
        <p:spPr>
          <a:xfrm>
            <a:off x="6094412" y="3501008"/>
            <a:ext cx="6094413" cy="2232248"/>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7" name="Picture Placeholder 2"/>
          <p:cNvSpPr>
            <a:spLocks noGrp="1"/>
          </p:cNvSpPr>
          <p:nvPr>
            <p:ph type="pic" idx="13"/>
          </p:nvPr>
        </p:nvSpPr>
        <p:spPr>
          <a:xfrm>
            <a:off x="0" y="3501008"/>
            <a:ext cx="6094413" cy="2232248"/>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8" name="Rectangle 7"/>
          <p:cNvSpPr/>
          <p:nvPr userDrawn="1"/>
        </p:nvSpPr>
        <p:spPr bwMode="black">
          <a:xfrm>
            <a:off x="0" y="3284984"/>
            <a:ext cx="12188825"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9" name="Rectangle 8"/>
          <p:cNvSpPr/>
          <p:nvPr userDrawn="1"/>
        </p:nvSpPr>
        <p:spPr bwMode="black">
          <a:xfrm>
            <a:off x="0" y="5733256"/>
            <a:ext cx="12188825"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0" name="Text Placeholder 11"/>
          <p:cNvSpPr>
            <a:spLocks noGrp="1"/>
          </p:cNvSpPr>
          <p:nvPr>
            <p:ph type="body" sz="quarter" idx="14"/>
          </p:nvPr>
        </p:nvSpPr>
        <p:spPr bwMode="white">
          <a:xfrm>
            <a:off x="634837" y="3279747"/>
            <a:ext cx="5159089" cy="215900"/>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1" name="Text Placeholder 11"/>
          <p:cNvSpPr>
            <a:spLocks noGrp="1"/>
          </p:cNvSpPr>
          <p:nvPr>
            <p:ph type="body" sz="quarter" idx="15"/>
          </p:nvPr>
        </p:nvSpPr>
        <p:spPr bwMode="white">
          <a:xfrm>
            <a:off x="6574482" y="3284985"/>
            <a:ext cx="5159089" cy="215900"/>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2" name="Text Placeholder 11"/>
          <p:cNvSpPr>
            <a:spLocks noGrp="1"/>
          </p:cNvSpPr>
          <p:nvPr>
            <p:ph type="body" sz="quarter" idx="16"/>
          </p:nvPr>
        </p:nvSpPr>
        <p:spPr bwMode="white">
          <a:xfrm>
            <a:off x="634837" y="5728019"/>
            <a:ext cx="5159089" cy="215900"/>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3" name="Text Placeholder 11"/>
          <p:cNvSpPr>
            <a:spLocks noGrp="1"/>
          </p:cNvSpPr>
          <p:nvPr>
            <p:ph type="body" sz="quarter" idx="17"/>
          </p:nvPr>
        </p:nvSpPr>
        <p:spPr bwMode="white">
          <a:xfrm>
            <a:off x="6574482" y="5733257"/>
            <a:ext cx="5159089" cy="215900"/>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4" name="Footer Placeholder 13"/>
          <p:cNvSpPr>
            <a:spLocks noGrp="1"/>
          </p:cNvSpPr>
          <p:nvPr>
            <p:ph type="ftr" sz="quarter" idx="18"/>
          </p:nvPr>
        </p:nvSpPr>
        <p:spPr/>
        <p:txBody>
          <a:bodyPr/>
          <a:lstStyle/>
          <a:p>
            <a:endParaRPr lang="en-AU"/>
          </a:p>
        </p:txBody>
      </p:sp>
    </p:spTree>
    <p:extLst>
      <p:ext uri="{BB962C8B-B14F-4D97-AF65-F5344CB8AC3E}">
        <p14:creationId xmlns:p14="http://schemas.microsoft.com/office/powerpoint/2010/main" val="99713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9" name="Picture Placeholder 2"/>
          <p:cNvSpPr>
            <a:spLocks noGrp="1"/>
          </p:cNvSpPr>
          <p:nvPr>
            <p:ph type="pic" idx="11"/>
          </p:nvPr>
        </p:nvSpPr>
        <p:spPr>
          <a:xfrm>
            <a:off x="0" y="1291365"/>
            <a:ext cx="12188825" cy="4584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Footer Placeholder 3"/>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113433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623229" y="320003"/>
            <a:ext cx="10969943"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Agenda</a:t>
            </a:r>
            <a:endParaRPr lang="en-AU" sz="2800" b="1" dirty="0">
              <a:solidFill>
                <a:srgbClr val="00338D"/>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09441" y="1053264"/>
            <a:ext cx="10969943" cy="4896000"/>
          </a:xfrm>
        </p:spPr>
        <p:txBody>
          <a:bodyPr>
            <a:noAutofit/>
          </a:bodyPr>
          <a:lstStyle>
            <a:lvl1pPr marL="514350" indent="-514350">
              <a:spcBef>
                <a:spcPts val="600"/>
              </a:spcBef>
              <a:spcAft>
                <a:spcPts val="0"/>
              </a:spcAft>
              <a:buFont typeface="+mj-lt"/>
              <a:buAutoNum type="arabicPeriod"/>
              <a:defRPr sz="2800">
                <a:solidFill>
                  <a:schemeClr val="tx1"/>
                </a:solidFill>
              </a:defRPr>
            </a:lvl1pPr>
            <a:lvl2pPr marL="756000">
              <a:spcBef>
                <a:spcPts val="600"/>
              </a:spcBef>
              <a:defRPr sz="2400">
                <a:solidFill>
                  <a:schemeClr val="tx1"/>
                </a:solidFill>
              </a:defRPr>
            </a:lvl2pPr>
            <a:lvl3pPr marL="972000">
              <a:spcBef>
                <a:spcPts val="600"/>
              </a:spcBef>
              <a:defRPr sz="2400">
                <a:solidFill>
                  <a:schemeClr val="tx1"/>
                </a:solidFill>
              </a:defRPr>
            </a:lvl3pPr>
            <a:lvl4pPr marL="1260000">
              <a:spcBef>
                <a:spcPts val="600"/>
              </a:spcBef>
              <a:defRPr>
                <a:solidFill>
                  <a:schemeClr val="tx1"/>
                </a:solidFill>
              </a:defRPr>
            </a:lvl4pPr>
            <a:lvl5pPr marL="1512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250871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fety Min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053264"/>
            <a:ext cx="10969943" cy="4896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623229" y="320003"/>
            <a:ext cx="10969943"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Safety Minute</a:t>
            </a:r>
            <a:endParaRPr lang="en-AU" sz="2800" b="1" dirty="0">
              <a:solidFill>
                <a:srgbClr val="00338D"/>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802061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609441" y="1053264"/>
            <a:ext cx="10969943" cy="4896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09968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Cover 1">
    <p:spTree>
      <p:nvGrpSpPr>
        <p:cNvPr id="1" name=""/>
        <p:cNvGrpSpPr/>
        <p:nvPr/>
      </p:nvGrpSpPr>
      <p:grpSpPr>
        <a:xfrm>
          <a:off x="0" y="0"/>
          <a:ext cx="0" cy="0"/>
          <a:chOff x="0" y="0"/>
          <a:chExt cx="0" cy="0"/>
        </a:xfrm>
      </p:grpSpPr>
      <p:sp>
        <p:nvSpPr>
          <p:cNvPr id="9" name="Rectangle 8"/>
          <p:cNvSpPr/>
          <p:nvPr userDrawn="1"/>
        </p:nvSpPr>
        <p:spPr bwMode="black">
          <a:xfrm>
            <a:off x="0" y="0"/>
            <a:ext cx="12188825"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prstClr val="white"/>
              </a:solidFill>
            </a:endParaRPr>
          </a:p>
        </p:txBody>
      </p:sp>
      <p:pic>
        <p:nvPicPr>
          <p:cNvPr id="5"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782011" y="5589240"/>
            <a:ext cx="2687599" cy="432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bwMode="white">
          <a:xfrm>
            <a:off x="7570178" y="6156678"/>
            <a:ext cx="3803251" cy="242374"/>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AU" sz="975" dirty="0">
                <a:solidFill>
                  <a:prstClr val="white"/>
                </a:solidFill>
                <a:cs typeface="Arial" pitchFamily="34" charset="0"/>
              </a:rPr>
              <a:t> www.jacobs.com | worldwide</a:t>
            </a:r>
          </a:p>
        </p:txBody>
      </p:sp>
      <p:sp>
        <p:nvSpPr>
          <p:cNvPr id="8" name="Title 1"/>
          <p:cNvSpPr>
            <a:spLocks noGrp="1"/>
          </p:cNvSpPr>
          <p:nvPr>
            <p:ph type="ctrTitle"/>
          </p:nvPr>
        </p:nvSpPr>
        <p:spPr bwMode="white">
          <a:xfrm>
            <a:off x="728312" y="1268760"/>
            <a:ext cx="9597500" cy="1296144"/>
          </a:xfrm>
          <a:prstGeom prst="rect">
            <a:avLst/>
          </a:prstGeom>
        </p:spPr>
        <p:txBody>
          <a:bodyPr lIns="0" tIns="0" rIns="0" bIns="0" anchor="b"/>
          <a:lstStyle>
            <a:lvl1pPr algn="l">
              <a:defRPr sz="24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11" name="Subtitle 2"/>
          <p:cNvSpPr>
            <a:spLocks noGrp="1"/>
          </p:cNvSpPr>
          <p:nvPr>
            <p:ph type="subTitle" idx="1"/>
          </p:nvPr>
        </p:nvSpPr>
        <p:spPr bwMode="gray">
          <a:xfrm>
            <a:off x="729410" y="2636912"/>
            <a:ext cx="9597500" cy="792088"/>
          </a:xfrm>
          <a:prstGeom prst="rect">
            <a:avLst/>
          </a:prstGeom>
        </p:spPr>
        <p:txBody>
          <a:bodyPr lIns="18000" tIns="0" rIns="0" bIns="0" anchor="t"/>
          <a:lstStyle>
            <a:lvl1pPr marL="0" indent="0" algn="l">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pic>
        <p:nvPicPr>
          <p:cNvPr id="7"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82134" y="5543122"/>
            <a:ext cx="4525565" cy="478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ACOBSGUIMAR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71422" y="5624416"/>
            <a:ext cx="4002006" cy="361697"/>
          </a:xfrm>
          <a:prstGeom prst="rect">
            <a:avLst/>
          </a:prstGeom>
        </p:spPr>
      </p:pic>
      <p:pic>
        <p:nvPicPr>
          <p:cNvPr id="14" name="Picture 13" descr="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61723" y="5639272"/>
            <a:ext cx="4111705" cy="382017"/>
          </a:xfrm>
          <a:prstGeom prst="rect">
            <a:avLst/>
          </a:prstGeom>
        </p:spPr>
      </p:pic>
      <p:pic>
        <p:nvPicPr>
          <p:cNvPr id="15" name="Picture 14" descr="JACOBSZATELOGO" hidden="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53313" y="5610208"/>
            <a:ext cx="4420115" cy="390112"/>
          </a:xfrm>
          <a:prstGeom prst="rect">
            <a:avLst/>
          </a:prstGeom>
        </p:spPr>
      </p:pic>
      <p:pic>
        <p:nvPicPr>
          <p:cNvPr id="16" name="Picture 15" descr="JFSL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52312" y="5614256"/>
            <a:ext cx="1621116" cy="382017"/>
          </a:xfrm>
          <a:prstGeom prst="rect">
            <a:avLst/>
          </a:prstGeom>
        </p:spPr>
      </p:pic>
      <p:sp>
        <p:nvSpPr>
          <p:cNvPr id="17" name="Rectangle 16"/>
          <p:cNvSpPr/>
          <p:nvPr userDrawn="1"/>
        </p:nvSpPr>
        <p:spPr>
          <a:xfrm>
            <a:off x="738366" y="6254593"/>
            <a:ext cx="589905" cy="115416"/>
          </a:xfrm>
          <a:prstGeom prst="rect">
            <a:avLst/>
          </a:prstGeom>
        </p:spPr>
        <p:txBody>
          <a:bodyPr wrap="none" lIns="0" tIns="0" rIns="0" bIns="0" anchor="b">
            <a:spAutoFit/>
          </a:bodyPr>
          <a:lstStyle/>
          <a:p>
            <a:pPr algn="l"/>
            <a:fld id="{C3A37E12-0F4F-497E-9683-4E31336C494A}" type="datetime4">
              <a:rPr lang="en-US" sz="750" smtClean="0">
                <a:solidFill>
                  <a:schemeClr val="bg1"/>
                </a:solidFill>
                <a:latin typeface="Arial" panose="020B0604020202020204" pitchFamily="34" charset="0"/>
                <a:cs typeface="Arial" panose="020B0604020202020204" pitchFamily="34" charset="0"/>
              </a:rPr>
              <a:t>July 9, 2019</a:t>
            </a:fld>
            <a:endParaRPr lang="en-AU" sz="750" dirty="0">
              <a:solidFill>
                <a:schemeClr val="bg1"/>
              </a:solidFill>
              <a:latin typeface="Arial" panose="020B0604020202020204" pitchFamily="34" charset="0"/>
              <a:cs typeface="Arial" panose="020B0604020202020204" pitchFamily="34" charset="0"/>
            </a:endParaRPr>
          </a:p>
        </p:txBody>
      </p:sp>
      <p:sp>
        <p:nvSpPr>
          <p:cNvPr id="18" name="Rectangle 17"/>
          <p:cNvSpPr/>
          <p:nvPr userDrawn="1"/>
        </p:nvSpPr>
        <p:spPr>
          <a:xfrm>
            <a:off x="748560" y="6041261"/>
            <a:ext cx="1216318" cy="115416"/>
          </a:xfrm>
          <a:prstGeom prst="rect">
            <a:avLst/>
          </a:prstGeom>
          <a:solidFill>
            <a:srgbClr val="00338D"/>
          </a:solidFill>
        </p:spPr>
        <p:txBody>
          <a:bodyPr wrap="square" lIns="0" tIns="0" rIns="0" bIns="0" anchor="b">
            <a:spAutoFit/>
          </a:bodyPr>
          <a:lstStyle/>
          <a:p>
            <a:pPr algn="l"/>
            <a:r>
              <a:rPr lang="en-AU" sz="750" dirty="0">
                <a:solidFill>
                  <a:schemeClr val="bg1"/>
                </a:solidFill>
                <a:latin typeface="Arial" panose="020B0604020202020204" pitchFamily="34" charset="0"/>
                <a:cs typeface="Arial" panose="020B0604020202020204" pitchFamily="34" charset="0"/>
              </a:rPr>
              <a:t>© Copyright</a:t>
            </a:r>
            <a:r>
              <a:rPr lang="en-AU" sz="750" baseline="0" dirty="0">
                <a:solidFill>
                  <a:schemeClr val="bg1"/>
                </a:solidFill>
                <a:latin typeface="Arial" panose="020B0604020202020204" pitchFamily="34" charset="0"/>
                <a:cs typeface="Arial" panose="020B0604020202020204" pitchFamily="34" charset="0"/>
              </a:rPr>
              <a:t> Jacobs</a:t>
            </a:r>
            <a:r>
              <a:rPr lang="en-AU" sz="75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526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258387"/>
            <a:ext cx="10967651" cy="568800"/>
          </a:xfrm>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609441" y="1053264"/>
            <a:ext cx="10969943" cy="4896000"/>
          </a:xfrm>
        </p:spPr>
        <p:txBody>
          <a:bodyPr>
            <a:noAutofit/>
          </a:bodyPr>
          <a:lstStyle>
            <a:lvl1pPr marL="514350" indent="-514350">
              <a:spcBef>
                <a:spcPts val="600"/>
              </a:spcBef>
              <a:spcAft>
                <a:spcPts val="0"/>
              </a:spcAft>
              <a:buFont typeface="+mj-lt"/>
              <a:buAutoNum type="arabicPeriod"/>
              <a:defRPr sz="2800" b="0">
                <a:solidFill>
                  <a:schemeClr val="tx1"/>
                </a:solidFill>
              </a:defRPr>
            </a:lvl1pPr>
            <a:lvl2pPr marL="709200" indent="-457200">
              <a:spcBef>
                <a:spcPts val="600"/>
              </a:spcBef>
              <a:buFont typeface="+mj-lt"/>
              <a:buAutoNum type="arabicPeriod"/>
              <a:defRPr sz="2400">
                <a:solidFill>
                  <a:schemeClr val="tx1"/>
                </a:solidFill>
              </a:defRPr>
            </a:lvl2pPr>
            <a:lvl3pPr marL="961200" indent="-457200">
              <a:spcBef>
                <a:spcPts val="600"/>
              </a:spcBef>
              <a:buFont typeface="+mj-lt"/>
              <a:buAutoNum type="arabicPeriod"/>
              <a:defRPr sz="2400">
                <a:solidFill>
                  <a:schemeClr val="tx1"/>
                </a:solidFill>
              </a:defRPr>
            </a:lvl3pPr>
            <a:lvl4pPr marL="1200600" indent="-457200">
              <a:spcBef>
                <a:spcPts val="600"/>
              </a:spcBef>
              <a:buFont typeface="+mj-lt"/>
              <a:buAutoNum type="arabicPeriod"/>
              <a:defRPr>
                <a:solidFill>
                  <a:schemeClr val="tx1"/>
                </a:solidFill>
              </a:defRPr>
            </a:lvl4pPr>
            <a:lvl5pPr marL="1452600" indent="-457200">
              <a:spcBef>
                <a:spcPts val="600"/>
              </a:spcBef>
              <a:buFont typeface="+mj-lt"/>
              <a:buAutoNum type="arabicPeriod"/>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66908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03853" y="1220755"/>
            <a:ext cx="5388986" cy="4641917"/>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90398" y="1220755"/>
            <a:ext cx="5388986" cy="4641917"/>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9B3E39EC-4BE2-4DEA-81C0-4ABC0AAB4AC0}" type="slidenum">
              <a:rPr lang="en-AU" smtClean="0"/>
              <a:t>‹#›</a:t>
            </a:fld>
            <a:endParaRPr lang="en-AU"/>
          </a:p>
        </p:txBody>
      </p:sp>
      <p:sp>
        <p:nvSpPr>
          <p:cNvPr id="5" name="Footer Placeholder 4"/>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55391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441" y="1220755"/>
            <a:ext cx="5385514" cy="639763"/>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8083" y="1941030"/>
            <a:ext cx="5386874" cy="3920747"/>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91757" y="1220755"/>
            <a:ext cx="5387630" cy="639763"/>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0399" y="1941030"/>
            <a:ext cx="5388990" cy="3920747"/>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t>‹#›</a:t>
            </a:fld>
            <a:endParaRPr lang="en-AU"/>
          </a:p>
        </p:txBody>
      </p:sp>
      <p:sp>
        <p:nvSpPr>
          <p:cNvPr id="7" name="Footer Placeholder 6"/>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6558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9B3E39EC-4BE2-4DEA-81C0-4ABC0AAB4AC0}" type="slidenum">
              <a:rPr lang="en-AU" smtClean="0"/>
              <a:t>‹#›</a:t>
            </a:fld>
            <a:endParaRPr lang="en-AU"/>
          </a:p>
        </p:txBody>
      </p:sp>
      <p:sp>
        <p:nvSpPr>
          <p:cNvPr id="3" name="Footer Placeholder 2"/>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979323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Content Placeholder 2"/>
          <p:cNvSpPr>
            <a:spLocks noGrp="1"/>
          </p:cNvSpPr>
          <p:nvPr>
            <p:ph idx="1"/>
          </p:nvPr>
        </p:nvSpPr>
        <p:spPr>
          <a:xfrm>
            <a:off x="4765493" y="1346024"/>
            <a:ext cx="6813892" cy="4526400"/>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3"/>
          <p:cNvSpPr>
            <a:spLocks noGrp="1"/>
          </p:cNvSpPr>
          <p:nvPr>
            <p:ph type="body" sz="half" idx="2"/>
          </p:nvPr>
        </p:nvSpPr>
        <p:spPr>
          <a:xfrm>
            <a:off x="609443" y="1346024"/>
            <a:ext cx="4010039" cy="45264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283765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5" name="Content Placeholder 2"/>
          <p:cNvSpPr>
            <a:spLocks noGrp="1"/>
          </p:cNvSpPr>
          <p:nvPr>
            <p:ph idx="1"/>
          </p:nvPr>
        </p:nvSpPr>
        <p:spPr>
          <a:xfrm>
            <a:off x="609441" y="1052737"/>
            <a:ext cx="7212713" cy="4885852"/>
          </a:xfrm>
        </p:spPr>
        <p:txBody>
          <a:bodyPr/>
          <a:lstStyle>
            <a:lvl1pPr>
              <a:spcBef>
                <a:spcPts val="600"/>
              </a:spcBef>
              <a:spcAft>
                <a:spcPts val="0"/>
              </a:spcAft>
              <a:defRPr>
                <a:solidFill>
                  <a:schemeClr val="tx1"/>
                </a:solidFill>
              </a:defRPr>
            </a:lvl1pPr>
            <a:lvl2pPr>
              <a:spcBef>
                <a:spcPts val="600"/>
              </a:spcBef>
              <a:buClr>
                <a:srgbClr val="6C6F70"/>
              </a:buClr>
              <a:defRPr>
                <a:solidFill>
                  <a:schemeClr val="tx1"/>
                </a:solidFill>
              </a:defRPr>
            </a:lvl2pPr>
            <a:lvl3pPr>
              <a:spcBef>
                <a:spcPts val="600"/>
              </a:spcBef>
              <a:buClr>
                <a:srgbClr val="6C6F70"/>
              </a:buClr>
              <a:defRPr>
                <a:solidFill>
                  <a:schemeClr val="tx1"/>
                </a:solidFill>
              </a:defRPr>
            </a:lvl3pPr>
            <a:lvl4pPr>
              <a:spcBef>
                <a:spcPts val="600"/>
              </a:spcBef>
              <a:buClr>
                <a:srgbClr val="6C6F70"/>
              </a:buClr>
              <a:defRPr>
                <a:solidFill>
                  <a:schemeClr val="tx1"/>
                </a:solidFill>
              </a:defRPr>
            </a:lvl4pPr>
            <a:lvl5pPr>
              <a:spcBef>
                <a:spcPts val="600"/>
              </a:spcBef>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2"/>
          <p:cNvSpPr>
            <a:spLocks noGrp="1"/>
          </p:cNvSpPr>
          <p:nvPr>
            <p:ph type="pic" sz="quarter" idx="14"/>
          </p:nvPr>
        </p:nvSpPr>
        <p:spPr>
          <a:xfrm>
            <a:off x="8206099" y="1053001"/>
            <a:ext cx="3359498" cy="4896281"/>
          </a:xfrm>
        </p:spPr>
        <p:txBody>
          <a:bodyPr/>
          <a:lstStyle>
            <a:lvl1pPr marL="0" indent="0" algn="ctr">
              <a:buFontTx/>
              <a:buNone/>
              <a:defRPr/>
            </a:lvl1pPr>
          </a:lstStyle>
          <a:p>
            <a:r>
              <a:rPr lang="en-US" dirty="0"/>
              <a:t>Click icon to add picture</a:t>
            </a:r>
            <a:endParaRPr lang="en-AU" dirty="0"/>
          </a:p>
        </p:txBody>
      </p:sp>
      <p:sp>
        <p:nvSpPr>
          <p:cNvPr id="4" name="Footer Placeholder 3"/>
          <p:cNvSpPr>
            <a:spLocks noGrp="1"/>
          </p:cNvSpPr>
          <p:nvPr>
            <p:ph type="ftr" sz="quarter" idx="15"/>
          </p:nvPr>
        </p:nvSpPr>
        <p:spPr/>
        <p:txBody>
          <a:bodyPr/>
          <a:lstStyle/>
          <a:p>
            <a:endParaRPr lang="en-AU"/>
          </a:p>
        </p:txBody>
      </p:sp>
    </p:spTree>
    <p:extLst>
      <p:ext uri="{BB962C8B-B14F-4D97-AF65-F5344CB8AC3E}">
        <p14:creationId xmlns:p14="http://schemas.microsoft.com/office/powerpoint/2010/main" val="3444144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6094412" y="1291365"/>
            <a:ext cx="6094413" cy="228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Picture Placeholder 2"/>
          <p:cNvSpPr>
            <a:spLocks noGrp="1"/>
          </p:cNvSpPr>
          <p:nvPr>
            <p:ph type="pic" idx="11"/>
          </p:nvPr>
        </p:nvSpPr>
        <p:spPr>
          <a:xfrm>
            <a:off x="0" y="1291365"/>
            <a:ext cx="6094413" cy="228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Picture Placeholder 2"/>
          <p:cNvSpPr>
            <a:spLocks noGrp="1"/>
          </p:cNvSpPr>
          <p:nvPr>
            <p:ph type="pic" idx="12"/>
          </p:nvPr>
        </p:nvSpPr>
        <p:spPr>
          <a:xfrm>
            <a:off x="6094412" y="3582920"/>
            <a:ext cx="6094413" cy="228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7" name="Picture Placeholder 2"/>
          <p:cNvSpPr>
            <a:spLocks noGrp="1"/>
          </p:cNvSpPr>
          <p:nvPr>
            <p:ph type="pic" idx="13"/>
          </p:nvPr>
        </p:nvSpPr>
        <p:spPr>
          <a:xfrm>
            <a:off x="0" y="3582920"/>
            <a:ext cx="6094413" cy="228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8" name="Footer Placeholder 7"/>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2949863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6094412" y="1052736"/>
            <a:ext cx="6094413" cy="2232248"/>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5" name="Picture Placeholder 2"/>
          <p:cNvSpPr>
            <a:spLocks noGrp="1"/>
          </p:cNvSpPr>
          <p:nvPr>
            <p:ph type="pic" idx="11"/>
          </p:nvPr>
        </p:nvSpPr>
        <p:spPr>
          <a:xfrm>
            <a:off x="0" y="1052736"/>
            <a:ext cx="6094413" cy="2232248"/>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6" name="Picture Placeholder 2"/>
          <p:cNvSpPr>
            <a:spLocks noGrp="1"/>
          </p:cNvSpPr>
          <p:nvPr>
            <p:ph type="pic" idx="12"/>
          </p:nvPr>
        </p:nvSpPr>
        <p:spPr>
          <a:xfrm>
            <a:off x="6094412" y="3501008"/>
            <a:ext cx="6094413" cy="2232248"/>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7" name="Picture Placeholder 2"/>
          <p:cNvSpPr>
            <a:spLocks noGrp="1"/>
          </p:cNvSpPr>
          <p:nvPr>
            <p:ph type="pic" idx="13"/>
          </p:nvPr>
        </p:nvSpPr>
        <p:spPr>
          <a:xfrm>
            <a:off x="0" y="3501008"/>
            <a:ext cx="6094413" cy="2232248"/>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8" name="Rectangle 7"/>
          <p:cNvSpPr/>
          <p:nvPr userDrawn="1"/>
        </p:nvSpPr>
        <p:spPr bwMode="black">
          <a:xfrm>
            <a:off x="0" y="3284984"/>
            <a:ext cx="12188825"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9" name="Rectangle 8"/>
          <p:cNvSpPr/>
          <p:nvPr userDrawn="1"/>
        </p:nvSpPr>
        <p:spPr bwMode="black">
          <a:xfrm>
            <a:off x="0" y="5733256"/>
            <a:ext cx="12188825"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0" name="Text Placeholder 11"/>
          <p:cNvSpPr>
            <a:spLocks noGrp="1"/>
          </p:cNvSpPr>
          <p:nvPr>
            <p:ph type="body" sz="quarter" idx="14"/>
          </p:nvPr>
        </p:nvSpPr>
        <p:spPr bwMode="white">
          <a:xfrm>
            <a:off x="634837" y="3279747"/>
            <a:ext cx="5159089" cy="215900"/>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1" name="Text Placeholder 11"/>
          <p:cNvSpPr>
            <a:spLocks noGrp="1"/>
          </p:cNvSpPr>
          <p:nvPr>
            <p:ph type="body" sz="quarter" idx="15"/>
          </p:nvPr>
        </p:nvSpPr>
        <p:spPr bwMode="white">
          <a:xfrm>
            <a:off x="6574482" y="3284985"/>
            <a:ext cx="5159089" cy="215900"/>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2" name="Text Placeholder 11"/>
          <p:cNvSpPr>
            <a:spLocks noGrp="1"/>
          </p:cNvSpPr>
          <p:nvPr>
            <p:ph type="body" sz="quarter" idx="16"/>
          </p:nvPr>
        </p:nvSpPr>
        <p:spPr bwMode="white">
          <a:xfrm>
            <a:off x="634837" y="5728019"/>
            <a:ext cx="5159089" cy="215900"/>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3" name="Text Placeholder 11"/>
          <p:cNvSpPr>
            <a:spLocks noGrp="1"/>
          </p:cNvSpPr>
          <p:nvPr>
            <p:ph type="body" sz="quarter" idx="17"/>
          </p:nvPr>
        </p:nvSpPr>
        <p:spPr bwMode="white">
          <a:xfrm>
            <a:off x="6574482" y="5733257"/>
            <a:ext cx="5159089" cy="215900"/>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4" name="Footer Placeholder 13"/>
          <p:cNvSpPr>
            <a:spLocks noGrp="1"/>
          </p:cNvSpPr>
          <p:nvPr>
            <p:ph type="ftr" sz="quarter" idx="18"/>
          </p:nvPr>
        </p:nvSpPr>
        <p:spPr/>
        <p:txBody>
          <a:bodyPr/>
          <a:lstStyle/>
          <a:p>
            <a:endParaRPr lang="en-AU"/>
          </a:p>
        </p:txBody>
      </p:sp>
    </p:spTree>
    <p:extLst>
      <p:ext uri="{BB962C8B-B14F-4D97-AF65-F5344CB8AC3E}">
        <p14:creationId xmlns:p14="http://schemas.microsoft.com/office/powerpoint/2010/main" val="1791783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9" name="Picture Placeholder 2"/>
          <p:cNvSpPr>
            <a:spLocks noGrp="1"/>
          </p:cNvSpPr>
          <p:nvPr>
            <p:ph type="pic" idx="11"/>
          </p:nvPr>
        </p:nvSpPr>
        <p:spPr>
          <a:xfrm>
            <a:off x="0" y="1291365"/>
            <a:ext cx="12188825" cy="4584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Footer Placeholder 3"/>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3061662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9234" y="4080000"/>
            <a:ext cx="12188825" cy="27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ctrTitle"/>
          </p:nvPr>
        </p:nvSpPr>
        <p:spPr>
          <a:xfrm>
            <a:off x="0" y="2782639"/>
            <a:ext cx="8014126" cy="1294435"/>
          </a:xfrm>
          <a:prstGeom prst="rect">
            <a:avLst/>
          </a:prstGeom>
          <a:solidFill>
            <a:schemeClr val="tx2"/>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8014126" y="2784000"/>
            <a:ext cx="4174699"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52294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3" name="Rectangle 2"/>
          <p:cNvSpPr/>
          <p:nvPr userDrawn="1"/>
        </p:nvSpPr>
        <p:spPr bwMode="black">
          <a:xfrm>
            <a:off x="0" y="4797152"/>
            <a:ext cx="12188825" cy="2060848"/>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sp>
        <p:nvSpPr>
          <p:cNvPr id="4" name="Picture Placeholder 4"/>
          <p:cNvSpPr>
            <a:spLocks noGrp="1"/>
          </p:cNvSpPr>
          <p:nvPr>
            <p:ph type="pic" sz="quarter" idx="10" hasCustomPrompt="1"/>
          </p:nvPr>
        </p:nvSpPr>
        <p:spPr>
          <a:xfrm>
            <a:off x="0" y="-273"/>
            <a:ext cx="12188825" cy="4797425"/>
          </a:xfrm>
          <a:prstGeom prst="rect">
            <a:avLst/>
          </a:prstGeom>
        </p:spPr>
        <p:txBody>
          <a:bodyPr anchor="t" anchorCtr="1"/>
          <a:lstStyle>
            <a:lvl1pPr marL="0" indent="0" algn="ctr">
              <a:buFontTx/>
              <a:buNone/>
              <a:defRPr/>
            </a:lvl1pPr>
          </a:lstStyle>
          <a:p>
            <a:r>
              <a:rPr lang="en-AU" dirty="0"/>
              <a:t>Click icon to add picture. For image options refer to the PowerPoint guidelines on JacobsConnect.</a:t>
            </a:r>
          </a:p>
        </p:txBody>
      </p:sp>
      <p:sp>
        <p:nvSpPr>
          <p:cNvPr id="5" name="Title 1"/>
          <p:cNvSpPr>
            <a:spLocks noGrp="1"/>
          </p:cNvSpPr>
          <p:nvPr>
            <p:ph type="ctrTitle"/>
          </p:nvPr>
        </p:nvSpPr>
        <p:spPr bwMode="white">
          <a:xfrm>
            <a:off x="728312" y="5013178"/>
            <a:ext cx="10360501" cy="432047"/>
          </a:xfrm>
          <a:prstGeom prst="rect">
            <a:avLst/>
          </a:prstGeom>
        </p:spPr>
        <p:txBody>
          <a:bodyPr lIns="0" tIns="0" rIns="0" bIns="0"/>
          <a:lstStyle>
            <a:lvl1pPr algn="r">
              <a:defRPr sz="18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6" name="Subtitle 2"/>
          <p:cNvSpPr>
            <a:spLocks noGrp="1"/>
          </p:cNvSpPr>
          <p:nvPr>
            <p:ph type="subTitle" idx="1"/>
          </p:nvPr>
        </p:nvSpPr>
        <p:spPr bwMode="gray">
          <a:xfrm>
            <a:off x="729762" y="5445224"/>
            <a:ext cx="10355905" cy="288032"/>
          </a:xfrm>
          <a:prstGeom prst="rect">
            <a:avLst/>
          </a:prstGeom>
        </p:spPr>
        <p:txBody>
          <a:bodyPr lIns="0" tIns="0" rIns="0" bIns="0"/>
          <a:lstStyle>
            <a:lvl1pPr marL="0" indent="0" algn="r">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pic>
        <p:nvPicPr>
          <p:cNvPr id="8" name="JACOBS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6950" y="6166631"/>
            <a:ext cx="1827239" cy="273269"/>
          </a:xfrm>
          <a:prstGeom prst="rect">
            <a:avLst/>
          </a:prstGeom>
        </p:spPr>
      </p:pic>
      <p:pic>
        <p:nvPicPr>
          <p:cNvPr id="9"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52005" y="6127011"/>
            <a:ext cx="3062184" cy="3525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JACOBSGUIMAR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93844" y="6220925"/>
            <a:ext cx="3120346" cy="280416"/>
          </a:xfrm>
          <a:prstGeom prst="rect">
            <a:avLst/>
          </a:prstGeom>
        </p:spPr>
      </p:pic>
      <p:pic>
        <p:nvPicPr>
          <p:cNvPr id="11" name="Picture 10" descr="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24773" y="6212797"/>
            <a:ext cx="3079716" cy="288544"/>
          </a:xfrm>
          <a:prstGeom prst="rect">
            <a:avLst/>
          </a:prstGeom>
        </p:spPr>
      </p:pic>
      <p:pic>
        <p:nvPicPr>
          <p:cNvPr id="12" name="Picture 11" descr="JACOBSZATELOGO" hidden="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15986" y="6145256"/>
            <a:ext cx="2998203" cy="260075"/>
          </a:xfrm>
          <a:prstGeom prst="rect">
            <a:avLst/>
          </a:prstGeom>
        </p:spPr>
      </p:pic>
      <p:pic>
        <p:nvPicPr>
          <p:cNvPr id="13" name="Picture 12" descr="JFSL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35933" y="6163548"/>
            <a:ext cx="1178256" cy="276352"/>
          </a:xfrm>
          <a:prstGeom prst="rect">
            <a:avLst/>
          </a:prstGeom>
        </p:spPr>
      </p:pic>
      <p:sp>
        <p:nvSpPr>
          <p:cNvPr id="14" name="Text Placeholder 10"/>
          <p:cNvSpPr>
            <a:spLocks noGrp="1"/>
          </p:cNvSpPr>
          <p:nvPr>
            <p:ph type="body" sz="quarter" idx="12" hasCustomPrompt="1"/>
          </p:nvPr>
        </p:nvSpPr>
        <p:spPr>
          <a:xfrm>
            <a:off x="3950254" y="5733256"/>
            <a:ext cx="7135413" cy="288032"/>
          </a:xfrm>
          <a:prstGeom prst="rect">
            <a:avLst/>
          </a:prstGeom>
        </p:spPr>
        <p:txBody>
          <a:bodyPr lIns="18000" tIns="0" rIns="0" bIns="0" anchor="ctr"/>
          <a:lstStyle>
            <a:lvl1pPr marL="0" indent="0" algn="r">
              <a:buNone/>
              <a:defRPr sz="1050" baseline="0">
                <a:solidFill>
                  <a:schemeClr val="bg1"/>
                </a:solidFill>
              </a:defRPr>
            </a:lvl1pPr>
          </a:lstStyle>
          <a:p>
            <a:pPr lvl="0"/>
            <a:r>
              <a:rPr lang="en-US" dirty="0"/>
              <a:t>Insert date</a:t>
            </a:r>
            <a:endParaRPr lang="en-AU" dirty="0"/>
          </a:p>
        </p:txBody>
      </p:sp>
    </p:spTree>
    <p:extLst>
      <p:ext uri="{BB962C8B-B14F-4D97-AF65-F5344CB8AC3E}">
        <p14:creationId xmlns:p14="http://schemas.microsoft.com/office/powerpoint/2010/main" val="1076464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9234" y="4080000"/>
            <a:ext cx="12188825" cy="27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ctrTitle"/>
          </p:nvPr>
        </p:nvSpPr>
        <p:spPr>
          <a:xfrm>
            <a:off x="0" y="2782639"/>
            <a:ext cx="8014126" cy="1294435"/>
          </a:xfrm>
          <a:prstGeom prst="rect">
            <a:avLst/>
          </a:prstGeom>
          <a:solidFill>
            <a:schemeClr val="accent1"/>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8014126" y="2784000"/>
            <a:ext cx="4174699"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444678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9234" y="4080000"/>
            <a:ext cx="12188825" cy="27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ctrTitle"/>
          </p:nvPr>
        </p:nvSpPr>
        <p:spPr>
          <a:xfrm>
            <a:off x="0" y="2782639"/>
            <a:ext cx="8014126" cy="1294435"/>
          </a:xfrm>
          <a:prstGeom prst="rect">
            <a:avLst/>
          </a:prstGeom>
          <a:solidFill>
            <a:schemeClr val="accent2"/>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8014126" y="2784000"/>
            <a:ext cx="4174699"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4147032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9234" y="4080000"/>
            <a:ext cx="12188825" cy="27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ctrTitle"/>
          </p:nvPr>
        </p:nvSpPr>
        <p:spPr>
          <a:xfrm>
            <a:off x="0" y="2782639"/>
            <a:ext cx="8014126" cy="1294435"/>
          </a:xfrm>
          <a:prstGeom prst="rect">
            <a:avLst/>
          </a:prstGeom>
          <a:solidFill>
            <a:schemeClr val="accent3"/>
          </a:solidFill>
        </p:spPr>
        <p:txBody>
          <a:bodyPr anchor="ctr"/>
          <a:lstStyle>
            <a:lvl1pPr>
              <a:defRPr sz="2800" b="1">
                <a:solidFill>
                  <a:schemeClr val="tx1">
                    <a:lumMod val="85000"/>
                    <a:lumOff val="15000"/>
                  </a:schemeClr>
                </a:solidFill>
              </a:defRPr>
            </a:lvl1pPr>
          </a:lstStyle>
          <a:p>
            <a:r>
              <a:rPr lang="en-US" dirty="0"/>
              <a:t>Click to edit Master title style</a:t>
            </a:r>
            <a:endParaRPr lang="en-AU" dirty="0"/>
          </a:p>
        </p:txBody>
      </p:sp>
      <p:sp>
        <p:nvSpPr>
          <p:cNvPr id="5" name="Rectangle 4"/>
          <p:cNvSpPr/>
          <p:nvPr userDrawn="1"/>
        </p:nvSpPr>
        <p:spPr>
          <a:xfrm>
            <a:off x="8014126" y="2784000"/>
            <a:ext cx="4174699"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2328461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9234" y="4080000"/>
            <a:ext cx="12188825" cy="27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ctrTitle"/>
          </p:nvPr>
        </p:nvSpPr>
        <p:spPr>
          <a:xfrm>
            <a:off x="0" y="2782639"/>
            <a:ext cx="8014126" cy="1294435"/>
          </a:xfrm>
          <a:prstGeom prst="rect">
            <a:avLst/>
          </a:prstGeom>
          <a:solidFill>
            <a:schemeClr val="accent4"/>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8014126" y="2784000"/>
            <a:ext cx="4174699"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220439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9234" y="4080000"/>
            <a:ext cx="12188825" cy="27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ctrTitle"/>
          </p:nvPr>
        </p:nvSpPr>
        <p:spPr>
          <a:xfrm>
            <a:off x="0" y="2782639"/>
            <a:ext cx="8014126" cy="1294435"/>
          </a:xfrm>
          <a:prstGeom prst="rect">
            <a:avLst/>
          </a:prstGeom>
          <a:solidFill>
            <a:schemeClr val="accent5"/>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8014126" y="2784000"/>
            <a:ext cx="4174699"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138480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p:cNvSpPr/>
          <p:nvPr userDrawn="1"/>
        </p:nvSpPr>
        <p:spPr>
          <a:xfrm>
            <a:off x="-9234" y="4080000"/>
            <a:ext cx="12188825" cy="27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ctrTitle"/>
          </p:nvPr>
        </p:nvSpPr>
        <p:spPr>
          <a:xfrm>
            <a:off x="0" y="2782639"/>
            <a:ext cx="8014126" cy="1294435"/>
          </a:xfrm>
          <a:prstGeom prst="rect">
            <a:avLst/>
          </a:prstGeom>
          <a:solidFill>
            <a:schemeClr val="accent6"/>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8014126" y="2784000"/>
            <a:ext cx="4174699"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135745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0" y="0"/>
            <a:ext cx="12188825" cy="6858000"/>
          </a:xfrm>
          <a:prstGeom prst="rect">
            <a:avLst/>
          </a:prstGeom>
        </p:spPr>
        <p:txBody>
          <a:bodyP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Tree>
    <p:extLst>
      <p:ext uri="{BB962C8B-B14F-4D97-AF65-F5344CB8AC3E}">
        <p14:creationId xmlns:p14="http://schemas.microsoft.com/office/powerpoint/2010/main" val="3094651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7777" y="1521681"/>
            <a:ext cx="7514945" cy="3740404"/>
          </a:xfrm>
          <a:prstGeom prst="rect">
            <a:avLst/>
          </a:prstGeom>
        </p:spPr>
      </p:pic>
    </p:spTree>
    <p:extLst>
      <p:ext uri="{BB962C8B-B14F-4D97-AF65-F5344CB8AC3E}">
        <p14:creationId xmlns:p14="http://schemas.microsoft.com/office/powerpoint/2010/main" val="404994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TextBox 3"/>
          <p:cNvSpPr txBox="1"/>
          <p:nvPr userDrawn="1"/>
        </p:nvSpPr>
        <p:spPr>
          <a:xfrm>
            <a:off x="647226" y="1355650"/>
            <a:ext cx="10918369" cy="4602969"/>
          </a:xfrm>
          <a:prstGeom prst="rect">
            <a:avLst/>
          </a:prstGeom>
          <a:noFill/>
        </p:spPr>
        <p:txBody>
          <a:bodyPr wrap="square" lIns="0" tIns="0" rIns="0" bIns="0" rtlCol="0">
            <a:noAutofit/>
          </a:bodyPr>
          <a:lstStyle/>
          <a:p>
            <a:pPr lvl="0">
              <a:spcBef>
                <a:spcPts val="1200"/>
              </a:spcBef>
              <a:spcAft>
                <a:spcPts val="0"/>
              </a:spcAft>
            </a:pPr>
            <a:r>
              <a:rPr lang="en-AU" sz="1600" b="1" dirty="0">
                <a:solidFill>
                  <a:schemeClr val="tx1"/>
                </a:solidFill>
                <a:latin typeface="Arial" panose="020B0604020202020204" pitchFamily="34" charset="0"/>
                <a:cs typeface="Arial" panose="020B0604020202020204" pitchFamily="34" charset="0"/>
              </a:rPr>
              <a:t>Important</a:t>
            </a:r>
          </a:p>
          <a:p>
            <a:pPr lvl="0">
              <a:spcBef>
                <a:spcPts val="1200"/>
              </a:spcBef>
              <a:spcAft>
                <a:spcPts val="0"/>
              </a:spcAft>
            </a:pPr>
            <a:r>
              <a:rPr lang="en-AU" sz="1600" dirty="0">
                <a:solidFill>
                  <a:schemeClr val="tx1"/>
                </a:solidFill>
                <a:latin typeface="Arial" panose="020B0604020202020204" pitchFamily="34" charset="0"/>
                <a:cs typeface="Arial" panose="020B0604020202020204" pitchFamily="34" charset="0"/>
              </a:rPr>
              <a:t>The material in this presentation has been prepared by Jacobs</a:t>
            </a:r>
            <a:r>
              <a:rPr lang="en-AU" sz="1600" baseline="30000" dirty="0">
                <a:solidFill>
                  <a:schemeClr val="tx1"/>
                </a:solidFill>
                <a:latin typeface="Arial" panose="020B0604020202020204" pitchFamily="34" charset="0"/>
                <a:cs typeface="Arial" panose="020B0604020202020204" pitchFamily="34" charset="0"/>
              </a:rPr>
              <a:t>®</a:t>
            </a:r>
            <a:r>
              <a:rPr lang="en-AU" sz="1600" dirty="0">
                <a:solidFill>
                  <a:schemeClr val="tx1"/>
                </a:solidFill>
                <a:latin typeface="Arial" panose="020B0604020202020204" pitchFamily="34" charset="0"/>
                <a:cs typeface="Arial" panose="020B0604020202020204" pitchFamily="34" charset="0"/>
              </a:rPr>
              <a:t>.</a:t>
            </a:r>
          </a:p>
          <a:p>
            <a:pPr lvl="0">
              <a:spcBef>
                <a:spcPts val="1200"/>
              </a:spcBef>
              <a:spcAft>
                <a:spcPts val="0"/>
              </a:spcAft>
            </a:pPr>
            <a:r>
              <a:rPr lang="en-AU" sz="1600" dirty="0">
                <a:solidFill>
                  <a:schemeClr val="tx1"/>
                </a:solidFill>
                <a:latin typeface="Arial" panose="020B0604020202020204" pitchFamily="34" charset="0"/>
                <a:cs typeface="Arial" panose="020B0604020202020204" pitchFamily="34" charset="0"/>
              </a:rPr>
              <a:t>Copyright and other intellectual property rights in this presentation vest exclusively with</a:t>
            </a:r>
            <a:r>
              <a:rPr lang="en-AU" sz="1600" baseline="0" dirty="0">
                <a:solidFill>
                  <a:schemeClr val="tx1"/>
                </a:solidFill>
                <a:latin typeface="Arial" panose="020B0604020202020204" pitchFamily="34" charset="0"/>
                <a:cs typeface="Arial" panose="020B0604020202020204" pitchFamily="34" charset="0"/>
              </a:rPr>
              <a:t> </a:t>
            </a:r>
            <a:r>
              <a:rPr lang="en-AU" sz="1600" dirty="0">
                <a:solidFill>
                  <a:schemeClr val="tx1"/>
                </a:solidFill>
                <a:latin typeface="Arial" panose="020B0604020202020204" pitchFamily="34" charset="0"/>
                <a:cs typeface="Arial" panose="020B0604020202020204" pitchFamily="34" charset="0"/>
              </a:rPr>
              <a:t>Jacobs. Apart from any use permitted under applicable copyright legislation, no part of this work may in any form or by any means (electronic, graphic, mechanical, photocopying, recording or otherwise) be reproduced, copied, stored in a retrieval system or transmitted without prior written permission.</a:t>
            </a:r>
          </a:p>
          <a:p>
            <a:pPr lvl="0">
              <a:spcBef>
                <a:spcPts val="1200"/>
              </a:spcBef>
              <a:spcAft>
                <a:spcPts val="0"/>
              </a:spcAft>
            </a:pPr>
            <a:r>
              <a:rPr lang="en-AU" sz="1600" dirty="0">
                <a:solidFill>
                  <a:schemeClr val="tx1"/>
                </a:solidFill>
                <a:latin typeface="Arial" panose="020B0604020202020204" pitchFamily="34" charset="0"/>
                <a:cs typeface="Arial" panose="020B0604020202020204" pitchFamily="34" charset="0"/>
              </a:rPr>
              <a:t>Jacobs is a trademark of Jacobs Engineering Group Inc.</a:t>
            </a:r>
          </a:p>
          <a:p>
            <a:pPr lvl="0">
              <a:spcBef>
                <a:spcPts val="1800"/>
              </a:spcBef>
              <a:spcAft>
                <a:spcPts val="0"/>
              </a:spcAft>
            </a:pPr>
            <a:r>
              <a:rPr lang="en-AU" sz="1600" dirty="0">
                <a:solidFill>
                  <a:schemeClr val="tx1"/>
                </a:solidFill>
                <a:latin typeface="Arial" panose="020B0604020202020204" pitchFamily="34" charset="0"/>
                <a:cs typeface="Arial" panose="020B0604020202020204" pitchFamily="34" charset="0"/>
              </a:rPr>
              <a:t>    Copyright </a:t>
            </a:r>
          </a:p>
          <a:p>
            <a:pPr lvl="0">
              <a:spcBef>
                <a:spcPts val="200"/>
              </a:spcBef>
              <a:spcAft>
                <a:spcPts val="0"/>
              </a:spcAft>
            </a:pPr>
            <a:fld id="{F6BA3311-23EB-4AA9-8443-088421AED02B}" type="datetime4">
              <a:rPr lang="en-US" sz="1600" smtClean="0">
                <a:solidFill>
                  <a:schemeClr val="tx1"/>
                </a:solidFill>
                <a:latin typeface="Arial" panose="020B0604020202020204" pitchFamily="34" charset="0"/>
                <a:cs typeface="Arial" panose="020B0604020202020204" pitchFamily="34" charset="0"/>
              </a:rPr>
              <a:pPr lvl="0">
                <a:spcBef>
                  <a:spcPts val="200"/>
                </a:spcBef>
                <a:spcAft>
                  <a:spcPts val="0"/>
                </a:spcAft>
              </a:pPr>
              <a:t>July 9, 2019</a:t>
            </a:fld>
            <a:endParaRPr lang="en-US" sz="1600" dirty="0">
              <a:solidFill>
                <a:schemeClr val="tx1"/>
              </a:solidFill>
              <a:latin typeface="Arial" panose="020B0604020202020204" pitchFamily="34" charset="0"/>
              <a:cs typeface="Arial" panose="020B0604020202020204" pitchFamily="34" charset="0"/>
            </a:endParaRPr>
          </a:p>
          <a:p>
            <a:pPr lvl="0">
              <a:spcBef>
                <a:spcPts val="200"/>
              </a:spcBef>
              <a:spcAft>
                <a:spcPts val="0"/>
              </a:spcAft>
            </a:pPr>
            <a:r>
              <a:rPr lang="en-AU" sz="1600" dirty="0">
                <a:solidFill>
                  <a:schemeClr val="tx1"/>
                </a:solidFill>
                <a:latin typeface="Arial" panose="020B0604020202020204" pitchFamily="34" charset="0"/>
                <a:cs typeface="Arial" panose="020B0604020202020204" pitchFamily="34" charset="0"/>
              </a:rPr>
              <a:t>Jacobs Engineering Group Inc. All rights reserved.</a:t>
            </a:r>
          </a:p>
        </p:txBody>
      </p:sp>
      <p:sp>
        <p:nvSpPr>
          <p:cNvPr id="5" name="TextBox 4"/>
          <p:cNvSpPr txBox="1"/>
          <p:nvPr userDrawn="1"/>
        </p:nvSpPr>
        <p:spPr>
          <a:xfrm>
            <a:off x="623229" y="523987"/>
            <a:ext cx="10969943" cy="430887"/>
          </a:xfrm>
          <a:prstGeom prst="rect">
            <a:avLst/>
          </a:prstGeom>
          <a:noFill/>
        </p:spPr>
        <p:txBody>
          <a:bodyPr wrap="square" lIns="0" tIns="0" rIns="0" bIns="0" rtlCol="0" anchor="ctr">
            <a:spAutoFit/>
          </a:bodyPr>
          <a:lstStyle/>
          <a:p>
            <a:r>
              <a:rPr lang="en-AU" sz="2800" b="1" baseline="0" dirty="0">
                <a:solidFill>
                  <a:schemeClr val="tx2"/>
                </a:solidFill>
                <a:latin typeface="Arial" panose="020B0604020202020204" pitchFamily="34" charset="0"/>
                <a:cs typeface="Arial" panose="020B0604020202020204" pitchFamily="34" charset="0"/>
              </a:rPr>
              <a:t>Disclaimer</a:t>
            </a:r>
            <a:endParaRPr lang="en-AU" sz="2800" b="1" dirty="0">
              <a:solidFill>
                <a:schemeClr val="tx2"/>
              </a:solidFill>
              <a:latin typeface="Arial" panose="020B0604020202020204" pitchFamily="34" charset="0"/>
              <a:cs typeface="Arial" panose="020B0604020202020204" pitchFamily="34" charset="0"/>
            </a:endParaRPr>
          </a:p>
        </p:txBody>
      </p:sp>
      <p:sp>
        <p:nvSpPr>
          <p:cNvPr id="2" name="TextBox 1"/>
          <p:cNvSpPr txBox="1"/>
          <p:nvPr userDrawn="1"/>
        </p:nvSpPr>
        <p:spPr>
          <a:xfrm>
            <a:off x="549796" y="3717032"/>
            <a:ext cx="322540" cy="338554"/>
          </a:xfrm>
          <a:prstGeom prst="rect">
            <a:avLst/>
          </a:prstGeom>
          <a:noFill/>
        </p:spPr>
        <p:txBody>
          <a:bodyPr wrap="square" lIns="90000" rIns="0" rtlCol="0">
            <a:spAutoFit/>
          </a:bodyPr>
          <a:lstStyle/>
          <a:p>
            <a:r>
              <a:rPr lang="en-AU" sz="1600" dirty="0">
                <a:solidFill>
                  <a:schemeClr val="tx1"/>
                </a:solidFill>
                <a:latin typeface="Arial" panose="020B0604020202020204" pitchFamily="34" charset="0"/>
                <a:cs typeface="Arial" panose="020B0604020202020204" pitchFamily="34" charset="0"/>
              </a:rPr>
              <a:t>© </a:t>
            </a:r>
            <a:endParaRPr lang="en-AU" sz="1600" dirty="0">
              <a:solidFill>
                <a:schemeClr val="tx1"/>
              </a:solidFill>
            </a:endParaRPr>
          </a:p>
        </p:txBody>
      </p:sp>
    </p:spTree>
    <p:extLst>
      <p:ext uri="{BB962C8B-B14F-4D97-AF65-F5344CB8AC3E}">
        <p14:creationId xmlns:p14="http://schemas.microsoft.com/office/powerpoint/2010/main" val="2729953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ward Looking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6" name="TextBox 5"/>
          <p:cNvSpPr txBox="1"/>
          <p:nvPr userDrawn="1"/>
        </p:nvSpPr>
        <p:spPr>
          <a:xfrm>
            <a:off x="647226" y="1355650"/>
            <a:ext cx="10918369" cy="3734356"/>
          </a:xfrm>
          <a:prstGeom prst="rect">
            <a:avLst/>
          </a:prstGeom>
          <a:noFill/>
        </p:spPr>
        <p:txBody>
          <a:bodyPr wrap="square" lIns="0" tIns="0" rIns="0" bIns="0" rtlCol="0">
            <a:noAutofit/>
          </a:bodyPr>
          <a:lstStyle/>
          <a:p>
            <a:pPr lvl="0">
              <a:spcAft>
                <a:spcPts val="600"/>
              </a:spcAft>
            </a:pPr>
            <a:r>
              <a:rPr lang="en-AU" sz="1400" dirty="0">
                <a:solidFill>
                  <a:schemeClr val="tx1"/>
                </a:solidFill>
                <a:latin typeface="Arial" panose="020B0604020202020204" pitchFamily="34" charset="0"/>
                <a:cs typeface="Arial" panose="020B0604020202020204" pitchFamily="34" charset="0"/>
              </a:rPr>
              <a:t>Statements included in this presentation that are not based on historical facts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of the risks, uncertainties and other factors that may occur that could cause actual results to differ from our forward-looking statements see our Annual Report on Form 10-K for the period ended September 29, 2017, and in particular the discussions contained in Item 1 – Business, Item 1A - Risk Factors, Item 3 – Legal Proceedings, and Item 7 – Management’s Discussion and Analysis of Financial Condition and Results of Operations, as well as the Company’s other filings with the Securities and Exchange Commission. We also caution the readers of this presentation that we do not undertake to update any forward-looking statements made herein.</a:t>
            </a:r>
            <a:endParaRPr lang="en-AU" sz="1400" kern="1200" dirty="0">
              <a:solidFill>
                <a:schemeClr val="tx1"/>
              </a:solidFill>
              <a:effectLst/>
              <a:latin typeface="Arial" panose="020B0604020202020204" pitchFamily="34" charset="0"/>
              <a:ea typeface="+mn-ea"/>
              <a:cs typeface="Arial" panose="020B0604020202020204" pitchFamily="34" charset="0"/>
            </a:endParaRPr>
          </a:p>
        </p:txBody>
      </p:sp>
      <p:sp>
        <p:nvSpPr>
          <p:cNvPr id="7" name="TextBox 6"/>
          <p:cNvSpPr txBox="1"/>
          <p:nvPr userDrawn="1"/>
        </p:nvSpPr>
        <p:spPr>
          <a:xfrm>
            <a:off x="623229" y="523987"/>
            <a:ext cx="10969943" cy="430887"/>
          </a:xfrm>
          <a:prstGeom prst="rect">
            <a:avLst/>
          </a:prstGeom>
          <a:noFill/>
        </p:spPr>
        <p:txBody>
          <a:bodyPr wrap="square" lIns="0" tIns="0" rIns="0" bIns="0" rtlCol="0" anchor="ctr">
            <a:spAutoFit/>
          </a:bodyPr>
          <a:lstStyle/>
          <a:p>
            <a:r>
              <a:rPr lang="en-AU" sz="2800" b="1" baseline="0" dirty="0">
                <a:solidFill>
                  <a:schemeClr val="tx2"/>
                </a:solidFill>
                <a:latin typeface="Arial" panose="020B0604020202020204" pitchFamily="34" charset="0"/>
                <a:cs typeface="Arial" panose="020B0604020202020204" pitchFamily="34" charset="0"/>
              </a:rPr>
              <a:t>Forward-Looking Statement Disclaimer</a:t>
            </a:r>
            <a:endParaRPr lang="en-AU" sz="2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58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Cover 2">
    <p:spTree>
      <p:nvGrpSpPr>
        <p:cNvPr id="1" name=""/>
        <p:cNvGrpSpPr/>
        <p:nvPr/>
      </p:nvGrpSpPr>
      <p:grpSpPr>
        <a:xfrm>
          <a:off x="0" y="0"/>
          <a:ext cx="0" cy="0"/>
          <a:chOff x="0" y="0"/>
          <a:chExt cx="0" cy="0"/>
        </a:xfrm>
      </p:grpSpPr>
      <p:sp>
        <p:nvSpPr>
          <p:cNvPr id="7" name="Rectangle 6"/>
          <p:cNvSpPr/>
          <p:nvPr userDrawn="1"/>
        </p:nvSpPr>
        <p:spPr bwMode="black">
          <a:xfrm>
            <a:off x="0" y="0"/>
            <a:ext cx="12188825"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sp>
        <p:nvSpPr>
          <p:cNvPr id="3" name="Title 1"/>
          <p:cNvSpPr>
            <a:spLocks noGrp="1"/>
          </p:cNvSpPr>
          <p:nvPr>
            <p:ph type="ctrTitle"/>
          </p:nvPr>
        </p:nvSpPr>
        <p:spPr bwMode="white">
          <a:xfrm>
            <a:off x="661726" y="2420890"/>
            <a:ext cx="10415960" cy="1080119"/>
          </a:xfrm>
          <a:prstGeom prst="rect">
            <a:avLst/>
          </a:prstGeom>
        </p:spPr>
        <p:txBody>
          <a:bodyPr lIns="0" tIns="0" rIns="0" bIns="0" anchor="b">
            <a:normAutofit/>
          </a:bodyPr>
          <a:lstStyle>
            <a:lvl1pPr algn="r">
              <a:defRPr sz="21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4" name="Subtitle 2"/>
          <p:cNvSpPr>
            <a:spLocks noGrp="1"/>
          </p:cNvSpPr>
          <p:nvPr>
            <p:ph type="subTitle" idx="1"/>
          </p:nvPr>
        </p:nvSpPr>
        <p:spPr bwMode="gray">
          <a:xfrm>
            <a:off x="661726" y="3582541"/>
            <a:ext cx="10415960" cy="720080"/>
          </a:xfrm>
          <a:prstGeom prst="rect">
            <a:avLst/>
          </a:prstGeom>
        </p:spPr>
        <p:txBody>
          <a:bodyPr lIns="0" tIns="0" rIns="0" bIns="0">
            <a:normAutofit/>
          </a:bodyPr>
          <a:lstStyle>
            <a:lvl1pPr marL="0" indent="0" algn="r">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5" name="TextBox 4"/>
          <p:cNvSpPr txBox="1"/>
          <p:nvPr userDrawn="1"/>
        </p:nvSpPr>
        <p:spPr bwMode="white">
          <a:xfrm>
            <a:off x="6873796" y="6156678"/>
            <a:ext cx="4187195" cy="242374"/>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AU" sz="975" dirty="0">
                <a:solidFill>
                  <a:prstClr val="white"/>
                </a:solidFill>
                <a:cs typeface="Arial" pitchFamily="34" charset="0"/>
              </a:rPr>
              <a:t>  www.jacobs.com  |  worldwide</a:t>
            </a:r>
          </a:p>
        </p:txBody>
      </p:sp>
      <p:pic>
        <p:nvPicPr>
          <p:cNvPr id="9" name="JACOBS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3752" y="5733714"/>
            <a:ext cx="1827239" cy="273269"/>
          </a:xfrm>
          <a:prstGeom prst="rect">
            <a:avLst/>
          </a:prstGeom>
        </p:spPr>
      </p:pic>
      <p:pic>
        <p:nvPicPr>
          <p:cNvPr id="10"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990278" y="5694094"/>
            <a:ext cx="3062184" cy="3525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38366" y="6254593"/>
            <a:ext cx="589905" cy="115416"/>
          </a:xfrm>
          <a:prstGeom prst="rect">
            <a:avLst/>
          </a:prstGeom>
        </p:spPr>
        <p:txBody>
          <a:bodyPr wrap="none" lIns="0" tIns="0" rIns="0" bIns="0" anchor="b">
            <a:spAutoFit/>
          </a:bodyPr>
          <a:lstStyle/>
          <a:p>
            <a:pPr algn="l"/>
            <a:fld id="{B0061440-B8F0-45A5-93B4-80FFCA20062F}" type="datetime4">
              <a:rPr lang="en-US" sz="750" smtClean="0">
                <a:solidFill>
                  <a:schemeClr val="bg1"/>
                </a:solidFill>
                <a:latin typeface="Arial" panose="020B0604020202020204" pitchFamily="34" charset="0"/>
                <a:cs typeface="Arial" panose="020B0604020202020204" pitchFamily="34" charset="0"/>
              </a:rPr>
              <a:t>July 9, 2019</a:t>
            </a:fld>
            <a:endParaRPr lang="en-AU" sz="750" dirty="0">
              <a:solidFill>
                <a:schemeClr val="bg1"/>
              </a:solidFill>
              <a:latin typeface="Arial" panose="020B0604020202020204" pitchFamily="34" charset="0"/>
              <a:cs typeface="Arial" panose="020B0604020202020204" pitchFamily="34" charset="0"/>
            </a:endParaRPr>
          </a:p>
        </p:txBody>
      </p:sp>
      <p:pic>
        <p:nvPicPr>
          <p:cNvPr id="13" name="Picture 12" descr="JACOBSGUIMAR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0646" y="5750069"/>
            <a:ext cx="3120346" cy="280416"/>
          </a:xfrm>
          <a:prstGeom prst="rect">
            <a:avLst/>
          </a:prstGeom>
        </p:spPr>
      </p:pic>
      <p:pic>
        <p:nvPicPr>
          <p:cNvPr id="14" name="Picture 13" descr="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81275" y="5732744"/>
            <a:ext cx="3079716" cy="288544"/>
          </a:xfrm>
          <a:prstGeom prst="rect">
            <a:avLst/>
          </a:prstGeom>
        </p:spPr>
      </p:pic>
      <p:pic>
        <p:nvPicPr>
          <p:cNvPr id="15" name="Picture 14" descr="JACOBSZATELOGO" hidden="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62788" y="5761213"/>
            <a:ext cx="2998203" cy="260075"/>
          </a:xfrm>
          <a:prstGeom prst="rect">
            <a:avLst/>
          </a:prstGeom>
        </p:spPr>
      </p:pic>
      <p:pic>
        <p:nvPicPr>
          <p:cNvPr id="16" name="Picture 15" descr="JFSL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82735" y="5730631"/>
            <a:ext cx="1178256" cy="276352"/>
          </a:xfrm>
          <a:prstGeom prst="rect">
            <a:avLst/>
          </a:prstGeom>
        </p:spPr>
      </p:pic>
      <p:sp>
        <p:nvSpPr>
          <p:cNvPr id="17" name="Rectangle 16"/>
          <p:cNvSpPr/>
          <p:nvPr userDrawn="1"/>
        </p:nvSpPr>
        <p:spPr>
          <a:xfrm>
            <a:off x="748560" y="6041261"/>
            <a:ext cx="1216318" cy="115416"/>
          </a:xfrm>
          <a:prstGeom prst="rect">
            <a:avLst/>
          </a:prstGeom>
          <a:solidFill>
            <a:srgbClr val="00338D"/>
          </a:solidFill>
        </p:spPr>
        <p:txBody>
          <a:bodyPr wrap="square" lIns="0" tIns="0" rIns="0" bIns="0" anchor="b">
            <a:spAutoFit/>
          </a:bodyPr>
          <a:lstStyle/>
          <a:p>
            <a:pPr algn="l"/>
            <a:r>
              <a:rPr lang="en-AU" sz="750" dirty="0">
                <a:solidFill>
                  <a:schemeClr val="bg1"/>
                </a:solidFill>
                <a:latin typeface="Arial" panose="020B0604020202020204" pitchFamily="34" charset="0"/>
                <a:cs typeface="Arial" panose="020B0604020202020204" pitchFamily="34" charset="0"/>
              </a:rPr>
              <a:t>© Copyright</a:t>
            </a:r>
            <a:r>
              <a:rPr lang="en-AU" sz="750" baseline="0" dirty="0">
                <a:solidFill>
                  <a:schemeClr val="bg1"/>
                </a:solidFill>
                <a:latin typeface="Arial" panose="020B0604020202020204" pitchFamily="34" charset="0"/>
                <a:cs typeface="Arial" panose="020B0604020202020204" pitchFamily="34" charset="0"/>
              </a:rPr>
              <a:t> Jacobs</a:t>
            </a:r>
            <a:r>
              <a:rPr lang="en-AU" sz="75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796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21" name="Rectangle 20"/>
          <p:cNvSpPr/>
          <p:nvPr userDrawn="1"/>
        </p:nvSpPr>
        <p:spPr bwMode="black">
          <a:xfrm>
            <a:off x="0" y="0"/>
            <a:ext cx="12188825" cy="908720"/>
          </a:xfrm>
          <a:prstGeom prst="rect">
            <a:avLst/>
          </a:prstGeom>
          <a:solidFill>
            <a:srgbClr val="597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hasCustomPrompt="1"/>
          </p:nvPr>
        </p:nvSpPr>
        <p:spPr>
          <a:xfrm>
            <a:off x="1103544" y="0"/>
            <a:ext cx="10969943" cy="908720"/>
          </a:xfrm>
          <a:prstGeom prst="rect">
            <a:avLst/>
          </a:prstGeom>
        </p:spPr>
        <p:txBody>
          <a:bodyPr anchor="ctr"/>
          <a:lstStyle>
            <a:lvl1pPr>
              <a:defRPr baseline="0"/>
            </a:lvl1pPr>
          </a:lstStyle>
          <a:p>
            <a:r>
              <a:rPr lang="en-US" dirty="0"/>
              <a:t>Instructions for using this template</a:t>
            </a:r>
            <a:endParaRPr lang="en-AU" dirty="0"/>
          </a:p>
        </p:txBody>
      </p:sp>
      <p:sp>
        <p:nvSpPr>
          <p:cNvPr id="3" name="Rectangle 2"/>
          <p:cNvSpPr/>
          <p:nvPr userDrawn="1"/>
        </p:nvSpPr>
        <p:spPr>
          <a:xfrm>
            <a:off x="1106734" y="1501012"/>
            <a:ext cx="8062796" cy="230832"/>
          </a:xfrm>
          <a:prstGeom prst="rect">
            <a:avLst/>
          </a:prstGeom>
        </p:spPr>
        <p:txBody>
          <a:bodyPr wrap="square" lIns="0" tIns="0" rIns="0">
            <a:spAutoFit/>
          </a:bodyPr>
          <a:lstStyle/>
          <a:p>
            <a:pPr lvl="0"/>
            <a:r>
              <a:rPr lang="en-AU" sz="1200" b="1" dirty="0">
                <a:solidFill>
                  <a:srgbClr val="961334"/>
                </a:solidFill>
                <a:latin typeface="Arial" pitchFamily="34" charset="0"/>
                <a:cs typeface="Arial" pitchFamily="34" charset="0"/>
              </a:rPr>
              <a:t>** Delete this slide before finalising your presentation **</a:t>
            </a:r>
          </a:p>
        </p:txBody>
      </p:sp>
      <p:sp>
        <p:nvSpPr>
          <p:cNvPr id="4" name="TextBox 3"/>
          <p:cNvSpPr txBox="1"/>
          <p:nvPr userDrawn="1"/>
        </p:nvSpPr>
        <p:spPr>
          <a:xfrm>
            <a:off x="1597261" y="1988840"/>
            <a:ext cx="4497151" cy="1038746"/>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LAYOUT</a:t>
            </a:r>
            <a:r>
              <a:rPr lang="en-AU" sz="1000" b="1" cap="all" baseline="0" dirty="0">
                <a:solidFill>
                  <a:srgbClr val="597AB5"/>
                </a:solidFill>
                <a:latin typeface="Arial" pitchFamily="34" charset="0"/>
                <a:cs typeface="Arial" pitchFamily="34" charset="0"/>
              </a:rPr>
              <a:t> OPTIONS</a:t>
            </a:r>
          </a:p>
          <a:p>
            <a:pPr lvl="0">
              <a:spcAft>
                <a:spcPts val="300"/>
              </a:spcAft>
            </a:pPr>
            <a:r>
              <a:rPr lang="en-AU" sz="1000" b="0" baseline="0" dirty="0">
                <a:solidFill>
                  <a:srgbClr val="6C6F70"/>
                </a:solidFill>
                <a:latin typeface="Arial" pitchFamily="34" charset="0"/>
                <a:cs typeface="Arial" pitchFamily="34" charset="0"/>
              </a:rPr>
              <a:t>Right click an existing slide in the side bar menu.</a:t>
            </a:r>
          </a:p>
          <a:p>
            <a:pPr lvl="0">
              <a:spcAft>
                <a:spcPts val="300"/>
              </a:spcAft>
            </a:pPr>
            <a:r>
              <a:rPr lang="en-AU" sz="1000" b="0" baseline="0" dirty="0">
                <a:solidFill>
                  <a:srgbClr val="6C6F70"/>
                </a:solidFill>
                <a:latin typeface="Arial" pitchFamily="34" charset="0"/>
                <a:cs typeface="Arial" pitchFamily="34" charset="0"/>
              </a:rPr>
              <a:t>Choose </a:t>
            </a:r>
            <a:r>
              <a:rPr lang="en-AU" sz="1000" b="0" i="1" baseline="0" dirty="0">
                <a:solidFill>
                  <a:srgbClr val="6C6F70"/>
                </a:solidFill>
                <a:latin typeface="Arial" pitchFamily="34" charset="0"/>
                <a:cs typeface="Arial" pitchFamily="34" charset="0"/>
              </a:rPr>
              <a:t>Layout &gt;</a:t>
            </a:r>
            <a:r>
              <a:rPr lang="en-AU" sz="1000" b="0" baseline="0" dirty="0">
                <a:solidFill>
                  <a:srgbClr val="6C6F70"/>
                </a:solidFill>
                <a:latin typeface="Arial" pitchFamily="34" charset="0"/>
                <a:cs typeface="Arial" pitchFamily="34" charset="0"/>
              </a:rPr>
              <a:t> then select one of the various </a:t>
            </a:r>
            <a:br>
              <a:rPr lang="en-AU" sz="1000" b="0" baseline="0" dirty="0">
                <a:solidFill>
                  <a:srgbClr val="6C6F70"/>
                </a:solidFill>
                <a:latin typeface="Arial" pitchFamily="34" charset="0"/>
                <a:cs typeface="Arial" pitchFamily="34" charset="0"/>
              </a:rPr>
            </a:br>
            <a:r>
              <a:rPr lang="en-AU" sz="1000" b="0" baseline="0" dirty="0">
                <a:solidFill>
                  <a:srgbClr val="6C6F70"/>
                </a:solidFill>
                <a:latin typeface="Arial" pitchFamily="34" charset="0"/>
                <a:cs typeface="Arial" pitchFamily="34" charset="0"/>
              </a:rPr>
              <a:t>slide options that appear.</a:t>
            </a:r>
          </a:p>
          <a:p>
            <a:r>
              <a:rPr lang="en-AU" sz="1000" b="0" kern="1200" baseline="0" dirty="0">
                <a:solidFill>
                  <a:srgbClr val="6C6F70"/>
                </a:solidFill>
                <a:latin typeface="Arial" pitchFamily="34" charset="0"/>
                <a:ea typeface="+mn-ea"/>
                <a:cs typeface="Arial" pitchFamily="34" charset="0"/>
              </a:rPr>
              <a:t>To view the Guidelines which define the layout designs go to </a:t>
            </a:r>
            <a:r>
              <a:rPr lang="en-AU" sz="1000" b="0" kern="1200" baseline="0" dirty="0" err="1">
                <a:solidFill>
                  <a:srgbClr val="6C6F70"/>
                </a:solidFill>
                <a:latin typeface="Arial" pitchFamily="34" charset="0"/>
                <a:ea typeface="+mn-ea"/>
                <a:cs typeface="Arial" pitchFamily="34" charset="0"/>
              </a:rPr>
              <a:t>JacobsConnect</a:t>
            </a:r>
            <a:r>
              <a:rPr lang="en-AU" sz="1000" b="0" kern="1200" baseline="0" dirty="0">
                <a:solidFill>
                  <a:srgbClr val="6C6F70"/>
                </a:solidFill>
                <a:latin typeface="Arial" pitchFamily="34" charset="0"/>
                <a:ea typeface="+mn-ea"/>
                <a:cs typeface="Arial" pitchFamily="34" charset="0"/>
              </a:rPr>
              <a:t>, then search </a:t>
            </a:r>
            <a:r>
              <a:rPr lang="en-AU" sz="1000" b="0" i="1" kern="1200" baseline="0" dirty="0">
                <a:solidFill>
                  <a:srgbClr val="6C6F70"/>
                </a:solidFill>
                <a:latin typeface="Arial" pitchFamily="34" charset="0"/>
                <a:ea typeface="+mn-ea"/>
                <a:cs typeface="Arial" pitchFamily="34" charset="0"/>
              </a:rPr>
              <a:t>Document Template Guidelines</a:t>
            </a:r>
          </a:p>
        </p:txBody>
      </p:sp>
      <p:sp>
        <p:nvSpPr>
          <p:cNvPr id="5" name="TextBox 4"/>
          <p:cNvSpPr txBox="1"/>
          <p:nvPr userDrawn="1"/>
        </p:nvSpPr>
        <p:spPr>
          <a:xfrm>
            <a:off x="1117333" y="1892830"/>
            <a:ext cx="479928"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1</a:t>
            </a:r>
          </a:p>
        </p:txBody>
      </p:sp>
      <p:sp>
        <p:nvSpPr>
          <p:cNvPr id="6" name="TextBox 5"/>
          <p:cNvSpPr txBox="1"/>
          <p:nvPr userDrawn="1"/>
        </p:nvSpPr>
        <p:spPr>
          <a:xfrm>
            <a:off x="1597261" y="3909054"/>
            <a:ext cx="4305180" cy="692497"/>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Pasting content</a:t>
            </a:r>
            <a:endParaRPr lang="en-AU" sz="1000" b="0" kern="1200" baseline="0" dirty="0">
              <a:solidFill>
                <a:srgbClr val="6C6F70"/>
              </a:solidFill>
              <a:latin typeface="Arial" pitchFamily="34" charset="0"/>
              <a:ea typeface="+mn-ea"/>
              <a:cs typeface="Arial" pitchFamily="34" charset="0"/>
            </a:endParaRPr>
          </a:p>
          <a:p>
            <a:pPr lvl="0">
              <a:spcAft>
                <a:spcPts val="300"/>
              </a:spcAft>
            </a:pPr>
            <a:r>
              <a:rPr lang="en-AU" sz="1000" b="0" baseline="0" dirty="0">
                <a:solidFill>
                  <a:srgbClr val="6C6F70"/>
                </a:solidFill>
                <a:latin typeface="Arial" pitchFamily="34" charset="0"/>
                <a:cs typeface="Arial" pitchFamily="34" charset="0"/>
              </a:rPr>
              <a:t>When pasting content from other presentations, </a:t>
            </a:r>
            <a:br>
              <a:rPr lang="en-AU" sz="1000" b="0" baseline="0" dirty="0">
                <a:solidFill>
                  <a:srgbClr val="6C6F70"/>
                </a:solidFill>
                <a:latin typeface="Arial" pitchFamily="34" charset="0"/>
                <a:cs typeface="Arial" pitchFamily="34" charset="0"/>
              </a:rPr>
            </a:br>
            <a:r>
              <a:rPr lang="en-AU" sz="1000" b="0" baseline="0" dirty="0">
                <a:solidFill>
                  <a:srgbClr val="6C6F70"/>
                </a:solidFill>
                <a:latin typeface="Arial" pitchFamily="34" charset="0"/>
                <a:cs typeface="Arial" pitchFamily="34" charset="0"/>
              </a:rPr>
              <a:t>always use: </a:t>
            </a:r>
          </a:p>
          <a:p>
            <a:pPr lvl="0">
              <a:spcAft>
                <a:spcPts val="300"/>
              </a:spcAft>
            </a:pPr>
            <a:r>
              <a:rPr lang="en-AU" sz="1000" b="0" i="1" baseline="0" dirty="0">
                <a:solidFill>
                  <a:srgbClr val="6C6F70"/>
                </a:solidFill>
                <a:latin typeface="Arial" pitchFamily="34" charset="0"/>
                <a:cs typeface="Arial" pitchFamily="34" charset="0"/>
              </a:rPr>
              <a:t>Paste Options: Use destination theme, </a:t>
            </a:r>
            <a:r>
              <a:rPr lang="en-AU" sz="1000" b="0" baseline="0" dirty="0">
                <a:solidFill>
                  <a:srgbClr val="6C6F70"/>
                </a:solidFill>
                <a:latin typeface="Arial" pitchFamily="34" charset="0"/>
                <a:cs typeface="Arial" pitchFamily="34" charset="0"/>
              </a:rPr>
              <a:t>or </a:t>
            </a:r>
            <a:r>
              <a:rPr lang="en-AU" sz="1000" b="0" i="1" baseline="0" dirty="0">
                <a:solidFill>
                  <a:srgbClr val="6C6F70"/>
                </a:solidFill>
                <a:latin typeface="Arial" pitchFamily="34" charset="0"/>
                <a:cs typeface="Arial" pitchFamily="34" charset="0"/>
              </a:rPr>
              <a:t>Keep text only</a:t>
            </a:r>
            <a:endParaRPr lang="en-AU" sz="1000" b="0" i="1" dirty="0">
              <a:solidFill>
                <a:srgbClr val="6C6F70"/>
              </a:solidFill>
              <a:latin typeface="Arial" pitchFamily="34" charset="0"/>
              <a:cs typeface="Arial" pitchFamily="34" charset="0"/>
            </a:endParaRPr>
          </a:p>
        </p:txBody>
      </p:sp>
      <p:sp>
        <p:nvSpPr>
          <p:cNvPr id="7" name="TextBox 6"/>
          <p:cNvSpPr txBox="1"/>
          <p:nvPr userDrawn="1"/>
        </p:nvSpPr>
        <p:spPr>
          <a:xfrm>
            <a:off x="1117333" y="3813044"/>
            <a:ext cx="479928"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2</a:t>
            </a:r>
          </a:p>
        </p:txBody>
      </p:sp>
      <p:pic>
        <p:nvPicPr>
          <p:cNvPr id="8" name="Picture 2" descr="I:\GMKT\Admin\Graphics\POWERPOINT\Corporate template\Guidelines\paste options_edit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79717" y="5029377"/>
            <a:ext cx="2069492" cy="9122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054269" y="1988840"/>
            <a:ext cx="4607312" cy="153888"/>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Inserting content</a:t>
            </a:r>
          </a:p>
        </p:txBody>
      </p:sp>
      <p:sp>
        <p:nvSpPr>
          <p:cNvPr id="10" name="TextBox 9"/>
          <p:cNvSpPr txBox="1"/>
          <p:nvPr userDrawn="1"/>
        </p:nvSpPr>
        <p:spPr>
          <a:xfrm>
            <a:off x="6574341" y="1892830"/>
            <a:ext cx="479928"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3</a:t>
            </a:r>
          </a:p>
        </p:txBody>
      </p:sp>
      <p:sp>
        <p:nvSpPr>
          <p:cNvPr id="14" name="TextBox 13"/>
          <p:cNvSpPr txBox="1"/>
          <p:nvPr userDrawn="1"/>
        </p:nvSpPr>
        <p:spPr>
          <a:xfrm>
            <a:off x="7054269" y="3510028"/>
            <a:ext cx="4607312" cy="884858"/>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GLOBAL Image Library</a:t>
            </a:r>
          </a:p>
          <a:p>
            <a:pPr lvl="0">
              <a:spcAft>
                <a:spcPts val="300"/>
              </a:spcAft>
            </a:pPr>
            <a:r>
              <a:rPr lang="en-AU" sz="1000" b="0" i="0" baseline="0" dirty="0">
                <a:solidFill>
                  <a:srgbClr val="6C6F70"/>
                </a:solidFill>
                <a:latin typeface="Arial" pitchFamily="34" charset="0"/>
                <a:cs typeface="Arial" pitchFamily="34" charset="0"/>
              </a:rPr>
              <a:t>To access the Global Image Library, go to </a:t>
            </a:r>
            <a:r>
              <a:rPr lang="en-AU" sz="1000" b="0" i="0" kern="1200" baseline="0" dirty="0" err="1">
                <a:solidFill>
                  <a:srgbClr val="6C6F70"/>
                </a:solidFill>
                <a:latin typeface="Arial" pitchFamily="34" charset="0"/>
                <a:ea typeface="+mn-ea"/>
                <a:cs typeface="Arial" pitchFamily="34" charset="0"/>
              </a:rPr>
              <a:t>JacobsConnect</a:t>
            </a:r>
            <a:r>
              <a:rPr lang="en-AU" sz="1000" b="0" i="0" kern="1200" baseline="0" dirty="0">
                <a:solidFill>
                  <a:srgbClr val="6C6F70"/>
                </a:solidFill>
                <a:latin typeface="Arial" pitchFamily="34" charset="0"/>
                <a:ea typeface="+mn-ea"/>
                <a:cs typeface="Arial" pitchFamily="34" charset="0"/>
              </a:rPr>
              <a:t> then search </a:t>
            </a:r>
            <a:r>
              <a:rPr lang="en-AU" sz="1000" b="0" i="1" kern="1200" baseline="0" dirty="0">
                <a:solidFill>
                  <a:srgbClr val="6C6F70"/>
                </a:solidFill>
                <a:latin typeface="Arial" pitchFamily="34" charset="0"/>
                <a:ea typeface="+mn-ea"/>
                <a:cs typeface="Arial" pitchFamily="34" charset="0"/>
              </a:rPr>
              <a:t>Global Image Library</a:t>
            </a:r>
          </a:p>
          <a:p>
            <a:pPr lvl="0">
              <a:spcAft>
                <a:spcPts val="300"/>
              </a:spcAft>
            </a:pPr>
            <a:r>
              <a:rPr lang="en-AU" sz="1000" b="0" baseline="0" dirty="0">
                <a:solidFill>
                  <a:srgbClr val="6C6F70"/>
                </a:solidFill>
                <a:latin typeface="Arial" pitchFamily="34" charset="0"/>
                <a:cs typeface="Arial" pitchFamily="34" charset="0"/>
              </a:rPr>
              <a:t>Or access it locally from the templates:</a:t>
            </a:r>
          </a:p>
          <a:p>
            <a:pPr lvl="0">
              <a:spcAft>
                <a:spcPts val="300"/>
              </a:spcAft>
            </a:pPr>
            <a:r>
              <a:rPr lang="en-AU" sz="1000" b="0" i="1" baseline="0" dirty="0">
                <a:solidFill>
                  <a:srgbClr val="6C6F70"/>
                </a:solidFill>
                <a:latin typeface="Arial" pitchFamily="34" charset="0"/>
                <a:cs typeface="Arial" pitchFamily="34" charset="0"/>
              </a:rPr>
              <a:t>C:\Users\Public\Pictures\Brand approved imagery</a:t>
            </a:r>
            <a:endParaRPr lang="en-AU" sz="1000" b="0" i="1" dirty="0">
              <a:solidFill>
                <a:srgbClr val="6C6F70"/>
              </a:solidFill>
              <a:latin typeface="Arial" pitchFamily="34" charset="0"/>
              <a:cs typeface="Arial" pitchFamily="34" charset="0"/>
            </a:endParaRPr>
          </a:p>
        </p:txBody>
      </p:sp>
      <p:sp>
        <p:nvSpPr>
          <p:cNvPr id="15" name="TextBox 14"/>
          <p:cNvSpPr txBox="1"/>
          <p:nvPr userDrawn="1"/>
        </p:nvSpPr>
        <p:spPr>
          <a:xfrm>
            <a:off x="6574341" y="3414018"/>
            <a:ext cx="479928"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4</a:t>
            </a:r>
          </a:p>
        </p:txBody>
      </p:sp>
      <p:sp>
        <p:nvSpPr>
          <p:cNvPr id="16" name="TextBox 15"/>
          <p:cNvSpPr txBox="1"/>
          <p:nvPr userDrawn="1"/>
        </p:nvSpPr>
        <p:spPr>
          <a:xfrm>
            <a:off x="7054269" y="5028308"/>
            <a:ext cx="4607312" cy="500137"/>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PowerPoint Guidelines</a:t>
            </a:r>
          </a:p>
          <a:p>
            <a:pPr lvl="0">
              <a:spcAft>
                <a:spcPts val="300"/>
              </a:spcAft>
            </a:pPr>
            <a:r>
              <a:rPr lang="en-AU" sz="1000" b="0" i="0" kern="1200" baseline="0" dirty="0">
                <a:solidFill>
                  <a:srgbClr val="6C6F70"/>
                </a:solidFill>
                <a:latin typeface="Arial" pitchFamily="34" charset="0"/>
                <a:ea typeface="+mn-ea"/>
                <a:cs typeface="Arial" pitchFamily="34" charset="0"/>
              </a:rPr>
              <a:t>To view the Guidelines on </a:t>
            </a:r>
            <a:r>
              <a:rPr lang="en-AU" sz="1000" b="0" i="0" kern="1200" baseline="0" dirty="0" err="1">
                <a:solidFill>
                  <a:srgbClr val="6C6F70"/>
                </a:solidFill>
                <a:latin typeface="Arial" pitchFamily="34" charset="0"/>
                <a:ea typeface="+mn-ea"/>
                <a:cs typeface="Arial" pitchFamily="34" charset="0"/>
              </a:rPr>
              <a:t>JacobsConnect</a:t>
            </a:r>
            <a:r>
              <a:rPr lang="en-AU" sz="1000" b="0" i="0" kern="1200" baseline="0" dirty="0">
                <a:solidFill>
                  <a:srgbClr val="6C6F70"/>
                </a:solidFill>
                <a:latin typeface="Arial" pitchFamily="34" charset="0"/>
                <a:ea typeface="+mn-ea"/>
                <a:cs typeface="Arial" pitchFamily="34" charset="0"/>
              </a:rPr>
              <a:t>, search </a:t>
            </a:r>
            <a:r>
              <a:rPr lang="en-AU" sz="1000" b="0" i="1" kern="1200" baseline="0" dirty="0">
                <a:solidFill>
                  <a:srgbClr val="6C6F70"/>
                </a:solidFill>
                <a:latin typeface="Arial" pitchFamily="34" charset="0"/>
                <a:ea typeface="+mn-ea"/>
                <a:cs typeface="Arial" pitchFamily="34" charset="0"/>
              </a:rPr>
              <a:t>Document Template Guidelines</a:t>
            </a:r>
          </a:p>
        </p:txBody>
      </p:sp>
      <p:sp>
        <p:nvSpPr>
          <p:cNvPr id="17" name="TextBox 16"/>
          <p:cNvSpPr txBox="1"/>
          <p:nvPr userDrawn="1"/>
        </p:nvSpPr>
        <p:spPr>
          <a:xfrm>
            <a:off x="6574341" y="4932297"/>
            <a:ext cx="479928"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5</a:t>
            </a:r>
          </a:p>
        </p:txBody>
      </p:sp>
      <p:sp>
        <p:nvSpPr>
          <p:cNvPr id="18" name="Rectangle 17"/>
          <p:cNvSpPr/>
          <p:nvPr userDrawn="1"/>
        </p:nvSpPr>
        <p:spPr>
          <a:xfrm>
            <a:off x="7789760" y="2295844"/>
            <a:ext cx="3871821" cy="654025"/>
          </a:xfrm>
          <a:prstGeom prst="rect">
            <a:avLst/>
          </a:prstGeom>
        </p:spPr>
        <p:txBody>
          <a:bodyPr wrap="square" lIns="0" tIns="0" rIns="0" bIns="0">
            <a:spAutoFit/>
          </a:bodyPr>
          <a:lstStyle/>
          <a:p>
            <a:pPr lvl="0">
              <a:spcAft>
                <a:spcPts val="300"/>
              </a:spcAft>
            </a:pPr>
            <a:r>
              <a:rPr lang="en-AU" sz="1000" b="0" baseline="0" dirty="0">
                <a:solidFill>
                  <a:srgbClr val="6C6F70"/>
                </a:solidFill>
                <a:latin typeface="Arial" pitchFamily="34" charset="0"/>
                <a:cs typeface="Arial" pitchFamily="34" charset="0"/>
              </a:rPr>
              <a:t>Go to the </a:t>
            </a:r>
            <a:r>
              <a:rPr lang="en-AU" sz="1000" b="0" i="1" baseline="0" dirty="0">
                <a:solidFill>
                  <a:srgbClr val="6C6F70"/>
                </a:solidFill>
                <a:latin typeface="Arial" pitchFamily="34" charset="0"/>
                <a:cs typeface="Arial" pitchFamily="34" charset="0"/>
              </a:rPr>
              <a:t>Insert</a:t>
            </a:r>
            <a:r>
              <a:rPr lang="en-AU" sz="1000" b="0" baseline="0" dirty="0">
                <a:solidFill>
                  <a:srgbClr val="6C6F70"/>
                </a:solidFill>
                <a:latin typeface="Arial" pitchFamily="34" charset="0"/>
                <a:cs typeface="Arial" pitchFamily="34" charset="0"/>
              </a:rPr>
              <a:t> tab, and select the blue </a:t>
            </a:r>
            <a:br>
              <a:rPr lang="en-AU" sz="1000" b="0" baseline="0" dirty="0">
                <a:solidFill>
                  <a:srgbClr val="6C6F70"/>
                </a:solidFill>
                <a:latin typeface="Arial" pitchFamily="34" charset="0"/>
                <a:cs typeface="Arial" pitchFamily="34" charset="0"/>
              </a:rPr>
            </a:br>
            <a:r>
              <a:rPr lang="en-AU" sz="1000" b="0" i="1" baseline="0" dirty="0">
                <a:solidFill>
                  <a:srgbClr val="6C6F70"/>
                </a:solidFill>
                <a:latin typeface="Arial" pitchFamily="34" charset="0"/>
                <a:cs typeface="Arial" pitchFamily="34" charset="0"/>
              </a:rPr>
              <a:t>Jacobs Content </a:t>
            </a:r>
            <a:r>
              <a:rPr lang="en-AU" sz="1000" b="0" i="0" baseline="0" dirty="0">
                <a:solidFill>
                  <a:srgbClr val="6C6F70"/>
                </a:solidFill>
                <a:latin typeface="Arial" pitchFamily="34" charset="0"/>
                <a:cs typeface="Arial" pitchFamily="34" charset="0"/>
              </a:rPr>
              <a:t>box</a:t>
            </a:r>
            <a:r>
              <a:rPr lang="en-AU" sz="1000" b="0" i="1" baseline="0" dirty="0">
                <a:solidFill>
                  <a:srgbClr val="6C6F70"/>
                </a:solidFill>
                <a:latin typeface="Arial" pitchFamily="34" charset="0"/>
                <a:cs typeface="Arial" pitchFamily="34" charset="0"/>
              </a:rPr>
              <a:t>.</a:t>
            </a:r>
          </a:p>
          <a:p>
            <a:pPr lvl="0">
              <a:spcAft>
                <a:spcPts val="1200"/>
              </a:spcAft>
            </a:pPr>
            <a:r>
              <a:rPr lang="en-AU" sz="1000" b="0" baseline="0" dirty="0">
                <a:solidFill>
                  <a:srgbClr val="6C6F70"/>
                </a:solidFill>
                <a:latin typeface="Arial" pitchFamily="34" charset="0"/>
                <a:cs typeface="Arial" pitchFamily="34" charset="0"/>
              </a:rPr>
              <a:t>You will be given a choice of designed </a:t>
            </a:r>
            <a:br>
              <a:rPr lang="en-AU" sz="1000" b="0" baseline="0" dirty="0">
                <a:solidFill>
                  <a:srgbClr val="6C6F70"/>
                </a:solidFill>
                <a:latin typeface="Arial" pitchFamily="34" charset="0"/>
                <a:cs typeface="Arial" pitchFamily="34" charset="0"/>
              </a:rPr>
            </a:br>
            <a:r>
              <a:rPr lang="en-AU" sz="1000" b="0" baseline="0" dirty="0">
                <a:solidFill>
                  <a:srgbClr val="6C6F70"/>
                </a:solidFill>
                <a:latin typeface="Arial" pitchFamily="34" charset="0"/>
                <a:cs typeface="Arial" pitchFamily="34" charset="0"/>
              </a:rPr>
              <a:t>content (such as tables and charts) to use.</a:t>
            </a:r>
            <a:endParaRPr lang="en-AU" sz="1000" b="0" dirty="0">
              <a:solidFill>
                <a:srgbClr val="6C6F70"/>
              </a:solidFill>
              <a:latin typeface="Arial" pitchFamily="34" charset="0"/>
              <a:cs typeface="Arial" pitchFamily="34" charset="0"/>
            </a:endParaRPr>
          </a:p>
        </p:txBody>
      </p:sp>
      <p:sp>
        <p:nvSpPr>
          <p:cNvPr id="20" name="Rectangle 19"/>
          <p:cNvSpPr/>
          <p:nvPr userDrawn="1"/>
        </p:nvSpPr>
        <p:spPr>
          <a:xfrm>
            <a:off x="7068455" y="2344354"/>
            <a:ext cx="547553" cy="55636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9" name="TextBox 18"/>
          <p:cNvSpPr txBox="1"/>
          <p:nvPr userDrawn="1"/>
        </p:nvSpPr>
        <p:spPr>
          <a:xfrm>
            <a:off x="1597261" y="6204915"/>
            <a:ext cx="10064320" cy="153888"/>
          </a:xfrm>
          <a:prstGeom prst="rect">
            <a:avLst/>
          </a:prstGeom>
          <a:noFill/>
        </p:spPr>
        <p:txBody>
          <a:bodyPr wrap="square" lIns="0" tIns="0" rIns="0" bIns="0" rtlCol="0">
            <a:spAutoFit/>
          </a:bodyPr>
          <a:lstStyle/>
          <a:p>
            <a:pPr lvl="0">
              <a:spcAft>
                <a:spcPts val="300"/>
              </a:spcAft>
            </a:pPr>
            <a:r>
              <a:rPr lang="en-AU" sz="1000" b="0" kern="1200" baseline="0" dirty="0">
                <a:solidFill>
                  <a:srgbClr val="6C6F70"/>
                </a:solidFill>
                <a:latin typeface="Arial" pitchFamily="34" charset="0"/>
                <a:ea typeface="+mn-ea"/>
                <a:cs typeface="Arial" pitchFamily="34" charset="0"/>
              </a:rPr>
              <a:t>For further information around Jacobs styles and brand, go to </a:t>
            </a:r>
            <a:r>
              <a:rPr lang="en-AU" sz="1000" b="0" kern="1200" baseline="0" dirty="0" err="1">
                <a:solidFill>
                  <a:srgbClr val="6C6F70"/>
                </a:solidFill>
                <a:latin typeface="Arial" pitchFamily="34" charset="0"/>
                <a:ea typeface="+mn-ea"/>
                <a:cs typeface="Arial" pitchFamily="34" charset="0"/>
              </a:rPr>
              <a:t>JacobsConnect</a:t>
            </a:r>
            <a:r>
              <a:rPr lang="en-AU" sz="1000" b="0" kern="1200" baseline="0" dirty="0">
                <a:solidFill>
                  <a:srgbClr val="6C6F70"/>
                </a:solidFill>
                <a:latin typeface="Arial" pitchFamily="34" charset="0"/>
                <a:ea typeface="+mn-ea"/>
                <a:cs typeface="Arial" pitchFamily="34" charset="0"/>
              </a:rPr>
              <a:t> and search </a:t>
            </a:r>
            <a:r>
              <a:rPr lang="en-AU" sz="1000" b="0" i="1" kern="1200" baseline="0" dirty="0">
                <a:solidFill>
                  <a:srgbClr val="6C6F70"/>
                </a:solidFill>
                <a:latin typeface="Arial" pitchFamily="34" charset="0"/>
                <a:ea typeface="+mn-ea"/>
                <a:cs typeface="Arial" pitchFamily="34" charset="0"/>
              </a:rPr>
              <a:t>Brand Central</a:t>
            </a:r>
          </a:p>
        </p:txBody>
      </p:sp>
    </p:spTree>
    <p:extLst>
      <p:ext uri="{BB962C8B-B14F-4D97-AF65-F5344CB8AC3E}">
        <p14:creationId xmlns:p14="http://schemas.microsoft.com/office/powerpoint/2010/main" val="46868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623229" y="320003"/>
            <a:ext cx="10969943"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Agenda</a:t>
            </a:r>
            <a:endParaRPr lang="en-AU" sz="2800" b="1" dirty="0">
              <a:solidFill>
                <a:srgbClr val="00338D"/>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09441" y="1053264"/>
            <a:ext cx="10969943" cy="4896000"/>
          </a:xfrm>
        </p:spPr>
        <p:txBody>
          <a:bodyPr>
            <a:noAutofit/>
          </a:bodyPr>
          <a:lstStyle>
            <a:lvl1pPr marL="514350" indent="-514350">
              <a:spcBef>
                <a:spcPts val="600"/>
              </a:spcBef>
              <a:spcAft>
                <a:spcPts val="0"/>
              </a:spcAft>
              <a:buFont typeface="+mj-lt"/>
              <a:buAutoNum type="arabicPeriod"/>
              <a:defRPr sz="2800">
                <a:solidFill>
                  <a:schemeClr val="tx1"/>
                </a:solidFill>
              </a:defRPr>
            </a:lvl1pPr>
            <a:lvl2pPr marL="756000">
              <a:spcBef>
                <a:spcPts val="600"/>
              </a:spcBef>
              <a:defRPr sz="2400">
                <a:solidFill>
                  <a:schemeClr val="tx1"/>
                </a:solidFill>
              </a:defRPr>
            </a:lvl2pPr>
            <a:lvl3pPr marL="972000">
              <a:spcBef>
                <a:spcPts val="600"/>
              </a:spcBef>
              <a:defRPr sz="2400">
                <a:solidFill>
                  <a:schemeClr val="tx1"/>
                </a:solidFill>
              </a:defRPr>
            </a:lvl3pPr>
            <a:lvl4pPr marL="1260000">
              <a:spcBef>
                <a:spcPts val="600"/>
              </a:spcBef>
              <a:defRPr>
                <a:solidFill>
                  <a:schemeClr val="tx1"/>
                </a:solidFill>
              </a:defRPr>
            </a:lvl4pPr>
            <a:lvl5pPr marL="1512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6952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fety Min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053264"/>
            <a:ext cx="10969943" cy="4896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623229" y="320003"/>
            <a:ext cx="10969943"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Safety Minute</a:t>
            </a:r>
            <a:endParaRPr lang="en-AU" sz="2800" b="1" dirty="0">
              <a:solidFill>
                <a:srgbClr val="00338D"/>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0640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609441" y="1053264"/>
            <a:ext cx="10969943" cy="4896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4" name="Footer Placeholder 3"/>
          <p:cNvSpPr>
            <a:spLocks noGrp="1"/>
          </p:cNvSpPr>
          <p:nvPr>
            <p:ph type="ftr" sz="quarter" idx="13"/>
          </p:nvPr>
        </p:nvSpPr>
        <p:spPr/>
        <p:txBody>
          <a:bodyPr/>
          <a:lstStyle/>
          <a:p>
            <a:endParaRPr lang="en-AU"/>
          </a:p>
        </p:txBody>
      </p:sp>
      <p:sp>
        <p:nvSpPr>
          <p:cNvPr id="7" name="Slide Number Placeholder 5">
            <a:extLst>
              <a:ext uri="{FF2B5EF4-FFF2-40B4-BE49-F238E27FC236}">
                <a16:creationId xmlns:a16="http://schemas.microsoft.com/office/drawing/2014/main" id="{10EE0490-6E6A-46FC-9045-23DF5A972155}"/>
              </a:ext>
            </a:extLst>
          </p:cNvPr>
          <p:cNvSpPr>
            <a:spLocks noGrp="1"/>
          </p:cNvSpPr>
          <p:nvPr>
            <p:ph type="sldNum" sz="quarter" idx="4"/>
          </p:nvPr>
        </p:nvSpPr>
        <p:spPr>
          <a:xfrm>
            <a:off x="549794" y="6183225"/>
            <a:ext cx="241200" cy="365125"/>
          </a:xfrm>
          <a:prstGeom prst="rect">
            <a:avLst/>
          </a:prstGeom>
        </p:spPr>
        <p:txBody>
          <a:bodyPr vert="horz" lIns="0" tIns="0" rIns="0" bIns="0" rtlCol="0" anchor="b"/>
          <a:lstStyle>
            <a:lvl1pPr algn="ctr">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26523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258387"/>
            <a:ext cx="10967651" cy="568800"/>
          </a:xfrm>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609441" y="1053264"/>
            <a:ext cx="10969943" cy="4896000"/>
          </a:xfrm>
        </p:spPr>
        <p:txBody>
          <a:bodyPr>
            <a:noAutofit/>
          </a:bodyPr>
          <a:lstStyle>
            <a:lvl1pPr marL="514350" indent="-514350">
              <a:spcBef>
                <a:spcPts val="600"/>
              </a:spcBef>
              <a:spcAft>
                <a:spcPts val="0"/>
              </a:spcAft>
              <a:buFont typeface="+mj-lt"/>
              <a:buAutoNum type="arabicPeriod"/>
              <a:defRPr sz="2800" b="0">
                <a:solidFill>
                  <a:schemeClr val="tx1"/>
                </a:solidFill>
              </a:defRPr>
            </a:lvl1pPr>
            <a:lvl2pPr marL="709200" indent="-457200">
              <a:spcBef>
                <a:spcPts val="600"/>
              </a:spcBef>
              <a:buFont typeface="+mj-lt"/>
              <a:buAutoNum type="arabicPeriod"/>
              <a:defRPr sz="2400">
                <a:solidFill>
                  <a:schemeClr val="tx1"/>
                </a:solidFill>
              </a:defRPr>
            </a:lvl2pPr>
            <a:lvl3pPr marL="961200" indent="-457200">
              <a:spcBef>
                <a:spcPts val="600"/>
              </a:spcBef>
              <a:buFont typeface="+mj-lt"/>
              <a:buAutoNum type="arabicPeriod"/>
              <a:defRPr sz="2400">
                <a:solidFill>
                  <a:schemeClr val="tx1"/>
                </a:solidFill>
              </a:defRPr>
            </a:lvl3pPr>
            <a:lvl4pPr marL="1200600" indent="-457200">
              <a:spcBef>
                <a:spcPts val="600"/>
              </a:spcBef>
              <a:buFont typeface="+mj-lt"/>
              <a:buAutoNum type="arabicPeriod"/>
              <a:defRPr>
                <a:solidFill>
                  <a:schemeClr val="tx1"/>
                </a:solidFill>
              </a:defRPr>
            </a:lvl4pPr>
            <a:lvl5pPr marL="1452600" indent="-457200">
              <a:spcBef>
                <a:spcPts val="600"/>
              </a:spcBef>
              <a:buFont typeface="+mj-lt"/>
              <a:buAutoNum type="arabicPeriod"/>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11747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03853" y="1220755"/>
            <a:ext cx="5388986" cy="4641917"/>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90398" y="1220755"/>
            <a:ext cx="5388986" cy="4641917"/>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9B3E39EC-4BE2-4DEA-81C0-4ABC0AAB4AC0}" type="slidenum">
              <a:rPr lang="en-AU" smtClean="0"/>
              <a:t>‹#›</a:t>
            </a:fld>
            <a:endParaRPr lang="en-AU"/>
          </a:p>
        </p:txBody>
      </p:sp>
      <p:sp>
        <p:nvSpPr>
          <p:cNvPr id="5" name="Footer Placeholder 4"/>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97231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18" Type="http://schemas.openxmlformats.org/officeDocument/2006/relationships/image" Target="../media/image26.png"/><Relationship Id="rId3" Type="http://schemas.openxmlformats.org/officeDocument/2006/relationships/slideLayout" Target="../slideLayouts/slideLayout7.xml"/><Relationship Id="rId21" Type="http://schemas.openxmlformats.org/officeDocument/2006/relationships/image" Target="../media/image28.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25.png"/><Relationship Id="rId2" Type="http://schemas.openxmlformats.org/officeDocument/2006/relationships/slideLayout" Target="../slideLayouts/slideLayout6.xml"/><Relationship Id="rId16" Type="http://schemas.openxmlformats.org/officeDocument/2006/relationships/image" Target="../media/image24.png"/><Relationship Id="rId20"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31.jpeg"/><Relationship Id="rId5" Type="http://schemas.openxmlformats.org/officeDocument/2006/relationships/slideLayout" Target="../slideLayouts/slideLayout9.xml"/><Relationship Id="rId15" Type="http://schemas.openxmlformats.org/officeDocument/2006/relationships/image" Target="../media/image23.png"/><Relationship Id="rId23" Type="http://schemas.openxmlformats.org/officeDocument/2006/relationships/image" Target="../media/image30.jpg"/><Relationship Id="rId10" Type="http://schemas.openxmlformats.org/officeDocument/2006/relationships/slideLayout" Target="../slideLayouts/slideLayout14.xml"/><Relationship Id="rId19" Type="http://schemas.openxmlformats.org/officeDocument/2006/relationships/image" Target="../media/image27.jpe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2.png"/><Relationship Id="rId22" Type="http://schemas.openxmlformats.org/officeDocument/2006/relationships/image" Target="../media/image2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18" Type="http://schemas.openxmlformats.org/officeDocument/2006/relationships/image" Target="../media/image28.jpeg"/><Relationship Id="rId3" Type="http://schemas.openxmlformats.org/officeDocument/2006/relationships/slideLayout" Target="../slideLayouts/slideLayout19.xml"/><Relationship Id="rId21" Type="http://schemas.openxmlformats.org/officeDocument/2006/relationships/image" Target="../media/image31.jpe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5.jpeg"/><Relationship Id="rId2" Type="http://schemas.openxmlformats.org/officeDocument/2006/relationships/slideLayout" Target="../slideLayouts/slideLayout18.xml"/><Relationship Id="rId16" Type="http://schemas.openxmlformats.org/officeDocument/2006/relationships/image" Target="../media/image26.png"/><Relationship Id="rId20" Type="http://schemas.openxmlformats.org/officeDocument/2006/relationships/image" Target="../media/image30.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5.png"/><Relationship Id="rId10" Type="http://schemas.openxmlformats.org/officeDocument/2006/relationships/slideLayout" Target="../slideLayouts/slideLayout26.xml"/><Relationship Id="rId19" Type="http://schemas.openxmlformats.org/officeDocument/2006/relationships/image" Target="../media/image29.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5.xml"/><Relationship Id="rId7" Type="http://schemas.openxmlformats.org/officeDocument/2006/relationships/image" Target="../media/image27.jpeg"/><Relationship Id="rId12" Type="http://schemas.openxmlformats.org/officeDocument/2006/relationships/image" Target="../media/image31.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6.png"/><Relationship Id="rId11" Type="http://schemas.openxmlformats.org/officeDocument/2006/relationships/image" Target="../media/image30.jpg"/><Relationship Id="rId5" Type="http://schemas.openxmlformats.org/officeDocument/2006/relationships/image" Target="../media/image25.png"/><Relationship Id="rId10" Type="http://schemas.openxmlformats.org/officeDocument/2006/relationships/image" Target="../media/image29.jpeg"/><Relationship Id="rId4" Type="http://schemas.openxmlformats.org/officeDocument/2006/relationships/image" Target="../media/image24.png"/><Relationship Id="rId9" Type="http://schemas.openxmlformats.org/officeDocument/2006/relationships/image" Target="../media/image28.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theme" Target="../theme/theme6.xml"/><Relationship Id="rId7" Type="http://schemas.openxmlformats.org/officeDocument/2006/relationships/image" Target="../media/image36.png"/><Relationship Id="rId12" Type="http://schemas.openxmlformats.org/officeDocument/2006/relationships/image" Target="../media/image2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35.png"/><Relationship Id="rId11" Type="http://schemas.openxmlformats.org/officeDocument/2006/relationships/image" Target="../media/image20.png"/><Relationship Id="rId5" Type="http://schemas.openxmlformats.org/officeDocument/2006/relationships/image" Target="../media/image34.png"/><Relationship Id="rId10" Type="http://schemas.openxmlformats.org/officeDocument/2006/relationships/image" Target="../media/image19.png"/><Relationship Id="rId4" Type="http://schemas.openxmlformats.org/officeDocument/2006/relationships/image" Target="../media/image33.png"/><Relationship Id="rId9" Type="http://schemas.openxmlformats.org/officeDocument/2006/relationships/image" Target="../media/image18.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theme" Target="../theme/theme7.xml"/><Relationship Id="rId1" Type="http://schemas.openxmlformats.org/officeDocument/2006/relationships/slideLayout" Target="../slideLayouts/slideLayout40.xml"/><Relationship Id="rId5" Type="http://schemas.openxmlformats.org/officeDocument/2006/relationships/image" Target="../media/image35.png"/><Relationship Id="rId4" Type="http://schemas.openxmlformats.org/officeDocument/2006/relationships/image" Target="../media/image3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pic>
        <p:nvPicPr>
          <p:cNvPr id="4" name="SKMMMA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220" y="6173787"/>
            <a:ext cx="2825665" cy="684213"/>
          </a:xfrm>
          <a:prstGeom prst="rect">
            <a:avLst/>
          </a:prstGeom>
        </p:spPr>
      </p:pic>
      <p:pic>
        <p:nvPicPr>
          <p:cNvPr id="5" name="SKMCBLOGO"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0070" y="6173788"/>
            <a:ext cx="2674606" cy="315552"/>
          </a:xfrm>
          <a:prstGeom prst="rect">
            <a:avLst/>
          </a:prstGeom>
        </p:spPr>
      </p:pic>
      <p:pic>
        <p:nvPicPr>
          <p:cNvPr id="6" name="SKMENVIROSLOGO"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4054" y="6173788"/>
            <a:ext cx="2638830" cy="380451"/>
          </a:xfrm>
          <a:prstGeom prst="rect">
            <a:avLst/>
          </a:prstGeom>
        </p:spPr>
      </p:pic>
    </p:spTree>
    <p:extLst>
      <p:ext uri="{BB962C8B-B14F-4D97-AF65-F5344CB8AC3E}">
        <p14:creationId xmlns:p14="http://schemas.microsoft.com/office/powerpoint/2010/main" val="53129673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8C546B5-02BF-4913-A3AC-F3AE6D14E8F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95481" t="10858" r="25" b="71480"/>
          <a:stretch/>
        </p:blipFill>
        <p:spPr>
          <a:xfrm>
            <a:off x="7148263" y="5347942"/>
            <a:ext cx="5040561" cy="1278151"/>
          </a:xfrm>
          <a:prstGeom prst="rect">
            <a:avLst/>
          </a:prstGeom>
        </p:spPr>
      </p:pic>
      <p:pic>
        <p:nvPicPr>
          <p:cNvPr id="19" name="Picture 18">
            <a:extLst>
              <a:ext uri="{FF2B5EF4-FFF2-40B4-BE49-F238E27FC236}">
                <a16:creationId xmlns:a16="http://schemas.microsoft.com/office/drawing/2014/main" id="{DAC55BCD-B648-40E1-8223-EFA5611DF93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30107" t="10858" r="25" b="71480"/>
          <a:stretch/>
        </p:blipFill>
        <p:spPr>
          <a:xfrm>
            <a:off x="0" y="5349935"/>
            <a:ext cx="7148264" cy="1278151"/>
          </a:xfrm>
          <a:prstGeom prst="rect">
            <a:avLst/>
          </a:prstGeom>
        </p:spPr>
      </p:pic>
      <p:sp>
        <p:nvSpPr>
          <p:cNvPr id="2" name="Title Placeholder 1"/>
          <p:cNvSpPr>
            <a:spLocks noGrp="1"/>
          </p:cNvSpPr>
          <p:nvPr>
            <p:ph type="title"/>
          </p:nvPr>
        </p:nvSpPr>
        <p:spPr bwMode="white">
          <a:xfrm>
            <a:off x="609441" y="346121"/>
            <a:ext cx="11001738" cy="624001"/>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609441" y="1220755"/>
            <a:ext cx="10969943" cy="464597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49794" y="6183225"/>
            <a:ext cx="241200" cy="365125"/>
          </a:xfrm>
          <a:prstGeom prst="rect">
            <a:avLst/>
          </a:prstGeom>
        </p:spPr>
        <p:txBody>
          <a:bodyPr vert="horz" lIns="0" tIns="0" rIns="0" bIns="0" rtlCol="0" anchor="b"/>
          <a:lstStyle>
            <a:lvl1pPr algn="ctr">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SKMCBLOGO" hidden="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61940" y="6302424"/>
            <a:ext cx="1708242" cy="268720"/>
          </a:xfrm>
          <a:prstGeom prst="rect">
            <a:avLst/>
          </a:prstGeom>
        </p:spPr>
      </p:pic>
      <p:pic>
        <p:nvPicPr>
          <p:cNvPr id="11" name="SKMMMALOGO" hidden="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32687" y="6243248"/>
            <a:ext cx="1747244" cy="564109"/>
          </a:xfrm>
          <a:prstGeom prst="rect">
            <a:avLst/>
          </a:prstGeom>
        </p:spPr>
      </p:pic>
      <p:pic>
        <p:nvPicPr>
          <p:cNvPr id="12" name="SKMENVIROSLOGO" hidden="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13185" y="6255473"/>
            <a:ext cx="1727742" cy="332127"/>
          </a:xfrm>
          <a:prstGeom prst="rect">
            <a:avLst/>
          </a:prstGeom>
        </p:spPr>
      </p:pic>
      <p:pic>
        <p:nvPicPr>
          <p:cNvPr id="14" name="JACOBSLOGO"/>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83941" y="6223911"/>
            <a:ext cx="1827239" cy="281187"/>
          </a:xfrm>
          <a:prstGeom prst="rect">
            <a:avLst/>
          </a:prstGeom>
        </p:spPr>
      </p:pic>
      <p:pic>
        <p:nvPicPr>
          <p:cNvPr id="15" name="SKMJACOBSLOGO" hidden="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00299" y="6225529"/>
            <a:ext cx="2310881" cy="279568"/>
          </a:xfrm>
          <a:prstGeom prst="rect">
            <a:avLst/>
          </a:prstGeom>
        </p:spPr>
      </p:pic>
      <p:pic>
        <p:nvPicPr>
          <p:cNvPr id="13" name="Picture 12" descr="JACOBSGUIMARLOGO" hidden="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429896" y="6212797"/>
            <a:ext cx="3181283" cy="288544"/>
          </a:xfrm>
          <a:prstGeom prst="rect">
            <a:avLst/>
          </a:prstGeom>
        </p:spPr>
      </p:pic>
      <p:pic>
        <p:nvPicPr>
          <p:cNvPr id="16" name="Picture 15" descr="JACOBSMATASISLOGO" hidden="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22756" y="6212797"/>
            <a:ext cx="3079710" cy="288544"/>
          </a:xfrm>
          <a:prstGeom prst="rect">
            <a:avLst/>
          </a:prstGeom>
        </p:spPr>
      </p:pic>
      <p:pic>
        <p:nvPicPr>
          <p:cNvPr id="17" name="Picture 16" descr="JACOBSZATELOGO" hidden="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612728" y="6241245"/>
            <a:ext cx="2998451" cy="260096"/>
          </a:xfrm>
          <a:prstGeom prst="rect">
            <a:avLst/>
          </a:prstGeom>
        </p:spPr>
      </p:pic>
      <p:pic>
        <p:nvPicPr>
          <p:cNvPr id="18" name="Picture 17" descr="JFSLLOGO" hidden="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432926" y="6228745"/>
            <a:ext cx="1178253" cy="276352"/>
          </a:xfrm>
          <a:prstGeom prst="rect">
            <a:avLst/>
          </a:prstGeom>
        </p:spPr>
      </p:pic>
      <p:sp>
        <p:nvSpPr>
          <p:cNvPr id="4" name="Footer Placeholder 3"/>
          <p:cNvSpPr>
            <a:spLocks noGrp="1"/>
          </p:cNvSpPr>
          <p:nvPr>
            <p:ph type="ftr" sz="quarter" idx="3"/>
          </p:nvPr>
        </p:nvSpPr>
        <p:spPr>
          <a:xfrm>
            <a:off x="1391114" y="6117299"/>
            <a:ext cx="8392826" cy="366183"/>
          </a:xfrm>
          <a:prstGeom prst="rect">
            <a:avLst/>
          </a:prstGeom>
        </p:spPr>
        <p:txBody>
          <a:bodyPr vert="horz" lIns="91440" tIns="45720" rIns="91440" bIns="0" rtlCol="0" anchor="b" anchorCtr="0"/>
          <a:lstStyle>
            <a:lvl1pPr algn="ctr">
              <a:defRPr sz="1000">
                <a:solidFill>
                  <a:schemeClr val="tx1">
                    <a:tint val="75000"/>
                  </a:schemeClr>
                </a:solidFill>
              </a:defRPr>
            </a:lvl1pPr>
          </a:lstStyle>
          <a:p>
            <a:endParaRPr lang="en-AU"/>
          </a:p>
        </p:txBody>
      </p:sp>
    </p:spTree>
    <p:extLst>
      <p:ext uri="{BB962C8B-B14F-4D97-AF65-F5344CB8AC3E}">
        <p14:creationId xmlns:p14="http://schemas.microsoft.com/office/powerpoint/2010/main" val="2372065543"/>
      </p:ext>
    </p:extLst>
  </p:cSld>
  <p:clrMap bg1="lt1" tx1="dk1" bg2="lt2" tx2="dk2" accent1="accent1" accent2="accent2" accent3="accent3" accent4="accent4" accent5="accent5" accent6="accent6" hlink="hlink" folHlink="folHlink"/>
  <p:sldLayoutIdLst>
    <p:sldLayoutId id="2147483888" r:id="rId1"/>
    <p:sldLayoutId id="2147483904" r:id="rId2"/>
    <p:sldLayoutId id="2147483886" r:id="rId3"/>
    <p:sldLayoutId id="2147483887" r:id="rId4"/>
    <p:sldLayoutId id="2147483652" r:id="rId5"/>
    <p:sldLayoutId id="2147483653" r:id="rId6"/>
    <p:sldLayoutId id="2147483654" r:id="rId7"/>
    <p:sldLayoutId id="2147483857" r:id="rId8"/>
    <p:sldLayoutId id="2147483890" r:id="rId9"/>
    <p:sldLayoutId id="2147483873" r:id="rId10"/>
    <p:sldLayoutId id="2147483891" r:id="rId11"/>
    <p:sldLayoutId id="2147483875" r:id="rId12"/>
  </p:sldLayoutIdLst>
  <p:hf sldNum="0" hdr="0" ftr="0" dt="0"/>
  <p:txStyles>
    <p:titleStyle>
      <a:lvl1pPr algn="l" defTabSz="914400" rtl="0" eaLnBrk="1" latinLnBrk="0" hangingPunct="1">
        <a:spcBef>
          <a:spcPct val="0"/>
        </a:spcBef>
        <a:buNone/>
        <a:defRPr sz="2800" b="1" kern="1200">
          <a:solidFill>
            <a:srgbClr val="00338D"/>
          </a:solidFill>
          <a:latin typeface="Arial" pitchFamily="34" charset="0"/>
          <a:ea typeface="+mj-ea"/>
          <a:cs typeface="Arial" pitchFamily="34" charset="0"/>
        </a:defRPr>
      </a:lvl1pPr>
    </p:titleStyle>
    <p:bodyStyle>
      <a:lvl1pPr marL="216000" indent="-216000" algn="l" defTabSz="914400" rtl="0" eaLnBrk="1" latinLnBrk="0" hangingPunct="1">
        <a:spcBef>
          <a:spcPts val="600"/>
        </a:spcBef>
        <a:spcAft>
          <a:spcPts val="0"/>
        </a:spcAft>
        <a:buClr>
          <a:srgbClr val="00338D"/>
        </a:buClr>
        <a:buSzPct val="110000"/>
        <a:buFont typeface="Arial" pitchFamily="34" charset="0"/>
        <a:buChar char="•"/>
        <a:defRPr sz="2800" kern="1200">
          <a:solidFill>
            <a:schemeClr val="tx1"/>
          </a:solidFill>
          <a:latin typeface="Arial" pitchFamily="34" charset="0"/>
          <a:ea typeface="+mn-ea"/>
          <a:cs typeface="Arial" pitchFamily="34" charset="0"/>
        </a:defRPr>
      </a:lvl1pPr>
      <a:lvl2pPr marL="468000" indent="-216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684000" indent="-180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972000" indent="-2286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224000" indent="-2286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09441" y="346121"/>
            <a:ext cx="11001738" cy="624001"/>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609441" y="1220755"/>
            <a:ext cx="10969943" cy="464597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609441" y="6117299"/>
            <a:ext cx="781674" cy="365125"/>
          </a:xfrm>
          <a:prstGeom prst="rect">
            <a:avLst/>
          </a:prstGeom>
        </p:spPr>
        <p:txBody>
          <a:bodyPr vert="horz" lIns="0" tIns="0" rIns="0" bIns="0" rtlCol="0" anchor="b"/>
          <a:lstStyle>
            <a:lvl1pPr algn="l">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SKMCBLOGO" hidden="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61940" y="6302424"/>
            <a:ext cx="1708242" cy="268720"/>
          </a:xfrm>
          <a:prstGeom prst="rect">
            <a:avLst/>
          </a:prstGeom>
        </p:spPr>
      </p:pic>
      <p:pic>
        <p:nvPicPr>
          <p:cNvPr id="11" name="SKMMMALOGO"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32687" y="6243248"/>
            <a:ext cx="1747244" cy="564109"/>
          </a:xfrm>
          <a:prstGeom prst="rect">
            <a:avLst/>
          </a:prstGeom>
        </p:spPr>
      </p:pic>
      <p:pic>
        <p:nvPicPr>
          <p:cNvPr id="12" name="SKMENVIROSLOGO" hidden="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13185" y="6255473"/>
            <a:ext cx="1727742" cy="332127"/>
          </a:xfrm>
          <a:prstGeom prst="rect">
            <a:avLst/>
          </a:prstGeom>
        </p:spPr>
      </p:pic>
      <p:pic>
        <p:nvPicPr>
          <p:cNvPr id="15" name="SKMJACOBSLOGO" hidden="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00299" y="6225529"/>
            <a:ext cx="2310881" cy="279568"/>
          </a:xfrm>
          <a:prstGeom prst="rect">
            <a:avLst/>
          </a:prstGeom>
        </p:spPr>
      </p:pic>
      <p:pic>
        <p:nvPicPr>
          <p:cNvPr id="13" name="Picture 12" descr="JACOBSGUIMARLOGO" hidden="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29896" y="6212797"/>
            <a:ext cx="3181283" cy="288544"/>
          </a:xfrm>
          <a:prstGeom prst="rect">
            <a:avLst/>
          </a:prstGeom>
        </p:spPr>
      </p:pic>
      <p:pic>
        <p:nvPicPr>
          <p:cNvPr id="16" name="Picture 15" descr="JACOBSMATASISLOGO" hidden="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22756" y="6212797"/>
            <a:ext cx="3079710" cy="288544"/>
          </a:xfrm>
          <a:prstGeom prst="rect">
            <a:avLst/>
          </a:prstGeom>
        </p:spPr>
      </p:pic>
      <p:pic>
        <p:nvPicPr>
          <p:cNvPr id="17" name="Picture 16" descr="JACOBSZATELOGO" hidden="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612728" y="6241245"/>
            <a:ext cx="2998451" cy="260096"/>
          </a:xfrm>
          <a:prstGeom prst="rect">
            <a:avLst/>
          </a:prstGeom>
        </p:spPr>
      </p:pic>
      <p:pic>
        <p:nvPicPr>
          <p:cNvPr id="18" name="Picture 17" descr="JFSLLOGO" hidden="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432926" y="6228745"/>
            <a:ext cx="1178253" cy="276352"/>
          </a:xfrm>
          <a:prstGeom prst="rect">
            <a:avLst/>
          </a:prstGeom>
        </p:spPr>
      </p:pic>
      <p:sp>
        <p:nvSpPr>
          <p:cNvPr id="4" name="Footer Placeholder 3"/>
          <p:cNvSpPr>
            <a:spLocks noGrp="1"/>
          </p:cNvSpPr>
          <p:nvPr>
            <p:ph type="ftr" sz="quarter" idx="3"/>
          </p:nvPr>
        </p:nvSpPr>
        <p:spPr>
          <a:xfrm>
            <a:off x="1391114" y="6117299"/>
            <a:ext cx="8392826" cy="366183"/>
          </a:xfrm>
          <a:prstGeom prst="rect">
            <a:avLst/>
          </a:prstGeom>
        </p:spPr>
        <p:txBody>
          <a:bodyPr vert="horz" lIns="91440" tIns="45720" rIns="91440" bIns="0" rtlCol="0" anchor="b" anchorCtr="0"/>
          <a:lstStyle>
            <a:lvl1pPr algn="ctr">
              <a:defRPr sz="1000">
                <a:solidFill>
                  <a:schemeClr val="tx1">
                    <a:tint val="75000"/>
                  </a:schemeClr>
                </a:solidFill>
              </a:defRPr>
            </a:lvl1pPr>
          </a:lstStyle>
          <a:p>
            <a:endParaRPr lang="en-AU"/>
          </a:p>
        </p:txBody>
      </p:sp>
    </p:spTree>
    <p:extLst>
      <p:ext uri="{BB962C8B-B14F-4D97-AF65-F5344CB8AC3E}">
        <p14:creationId xmlns:p14="http://schemas.microsoft.com/office/powerpoint/2010/main" val="96236437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hf sldNum="0" hdr="0" ftr="0" dt="0"/>
  <p:txStyles>
    <p:titleStyle>
      <a:lvl1pPr algn="l" defTabSz="914400" rtl="0" eaLnBrk="1" latinLnBrk="0" hangingPunct="1">
        <a:spcBef>
          <a:spcPct val="0"/>
        </a:spcBef>
        <a:buNone/>
        <a:defRPr sz="2800" b="1" kern="1200">
          <a:solidFill>
            <a:srgbClr val="00338D"/>
          </a:solidFill>
          <a:latin typeface="Arial" pitchFamily="34" charset="0"/>
          <a:ea typeface="+mj-ea"/>
          <a:cs typeface="Arial" pitchFamily="34" charset="0"/>
        </a:defRPr>
      </a:lvl1pPr>
    </p:titleStyle>
    <p:bodyStyle>
      <a:lvl1pPr marL="216000" indent="-216000" algn="l" defTabSz="914400" rtl="0" eaLnBrk="1" latinLnBrk="0" hangingPunct="1">
        <a:spcBef>
          <a:spcPts val="600"/>
        </a:spcBef>
        <a:spcAft>
          <a:spcPts val="0"/>
        </a:spcAft>
        <a:buClr>
          <a:srgbClr val="00338D"/>
        </a:buClr>
        <a:buSzPct val="110000"/>
        <a:buFont typeface="Arial" pitchFamily="34" charset="0"/>
        <a:buChar char="•"/>
        <a:defRPr sz="2800" kern="1200">
          <a:solidFill>
            <a:schemeClr val="tx1"/>
          </a:solidFill>
          <a:latin typeface="Arial" pitchFamily="34" charset="0"/>
          <a:ea typeface="+mn-ea"/>
          <a:cs typeface="Arial" pitchFamily="34" charset="0"/>
        </a:defRPr>
      </a:lvl1pPr>
      <a:lvl2pPr marL="468000" indent="-216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684000" indent="-180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972000" indent="-2286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224000" indent="-2286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5271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SKMCB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1940" y="6302424"/>
            <a:ext cx="1708242" cy="268720"/>
          </a:xfrm>
          <a:prstGeom prst="rect">
            <a:avLst/>
          </a:prstGeom>
        </p:spPr>
      </p:pic>
      <p:pic>
        <p:nvPicPr>
          <p:cNvPr id="14" name="SKMMMA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2687" y="6243248"/>
            <a:ext cx="1747244" cy="564109"/>
          </a:xfrm>
          <a:prstGeom prst="rect">
            <a:avLst/>
          </a:prstGeom>
        </p:spPr>
      </p:pic>
      <p:pic>
        <p:nvPicPr>
          <p:cNvPr id="15" name="SKMENVIROS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3185" y="6255473"/>
            <a:ext cx="1727742" cy="332127"/>
          </a:xfrm>
          <a:prstGeom prst="rect">
            <a:avLst/>
          </a:prstGeom>
        </p:spPr>
      </p:pic>
      <p:sp>
        <p:nvSpPr>
          <p:cNvPr id="11" name="Slide Number Placeholder 5"/>
          <p:cNvSpPr>
            <a:spLocks noGrp="1"/>
          </p:cNvSpPr>
          <p:nvPr>
            <p:ph type="sldNum" sz="quarter" idx="4"/>
          </p:nvPr>
        </p:nvSpPr>
        <p:spPr>
          <a:xfrm>
            <a:off x="609441" y="6117299"/>
            <a:ext cx="781674" cy="365125"/>
          </a:xfrm>
          <a:prstGeom prst="rect">
            <a:avLst/>
          </a:prstGeom>
        </p:spPr>
        <p:txBody>
          <a:bodyPr vert="horz" lIns="0" tIns="0" rIns="0" bIns="0" rtlCol="0" anchor="b"/>
          <a:lstStyle>
            <a:lvl1pPr algn="l">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9" name="JACOBS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3941" y="6223911"/>
            <a:ext cx="1827239" cy="281187"/>
          </a:xfrm>
          <a:prstGeom prst="rect">
            <a:avLst/>
          </a:prstGeom>
        </p:spPr>
      </p:pic>
      <p:pic>
        <p:nvPicPr>
          <p:cNvPr id="6" name="SKMJACOBSLOGO"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0299" y="6225529"/>
            <a:ext cx="2310881" cy="279568"/>
          </a:xfrm>
          <a:prstGeom prst="rect">
            <a:avLst/>
          </a:prstGeom>
        </p:spPr>
      </p:pic>
      <p:pic>
        <p:nvPicPr>
          <p:cNvPr id="8" name="Picture 7" descr="JACOBSGUIMARLOGO" hidde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29896" y="6212797"/>
            <a:ext cx="3181283" cy="288544"/>
          </a:xfrm>
          <a:prstGeom prst="rect">
            <a:avLst/>
          </a:prstGeom>
        </p:spPr>
      </p:pic>
      <p:pic>
        <p:nvPicPr>
          <p:cNvPr id="10" name="Picture 9" descr="JACOBSMATASISLOGO"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54970" y="6212797"/>
            <a:ext cx="3079710" cy="288544"/>
          </a:xfrm>
          <a:prstGeom prst="rect">
            <a:avLst/>
          </a:prstGeom>
        </p:spPr>
      </p:pic>
      <p:pic>
        <p:nvPicPr>
          <p:cNvPr id="12" name="Picture 11" descr="JACOBSZATELOGO" hidden="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12728" y="6241245"/>
            <a:ext cx="2998451" cy="260096"/>
          </a:xfrm>
          <a:prstGeom prst="rect">
            <a:avLst/>
          </a:prstGeom>
        </p:spPr>
      </p:pic>
      <p:pic>
        <p:nvPicPr>
          <p:cNvPr id="16" name="Picture 15" descr="JFSLLOGO"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16163" y="6228745"/>
            <a:ext cx="1178253" cy="276352"/>
          </a:xfrm>
          <a:prstGeom prst="rect">
            <a:avLst/>
          </a:prstGeom>
        </p:spPr>
      </p:pic>
    </p:spTree>
    <p:extLst>
      <p:ext uri="{BB962C8B-B14F-4D97-AF65-F5344CB8AC3E}">
        <p14:creationId xmlns:p14="http://schemas.microsoft.com/office/powerpoint/2010/main" val="3787041173"/>
      </p:ext>
    </p:extLst>
  </p:cSld>
  <p:clrMap bg1="lt1" tx1="dk1" bg2="lt2" tx2="dk2" accent1="accent1" accent2="accent2" accent3="accent3" accent4="accent4" accent5="accent5" accent6="accent6" hlink="hlink" folHlink="folHlink"/>
  <p:sldLayoutIdLst>
    <p:sldLayoutId id="2147483876" r:id="rId1"/>
    <p:sldLayoutId id="2147483877"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black">
          <a:xfrm>
            <a:off x="0" y="-4484"/>
            <a:ext cx="12188825" cy="68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6" name="SKMENVIROS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910" y="6065814"/>
            <a:ext cx="1811587" cy="470665"/>
          </a:xfrm>
          <a:prstGeom prst="rect">
            <a:avLst/>
          </a:prstGeom>
        </p:spPr>
      </p:pic>
      <p:pic>
        <p:nvPicPr>
          <p:cNvPr id="11" name="SKMCB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8876" y="6173169"/>
            <a:ext cx="1825487" cy="280919"/>
          </a:xfrm>
          <a:prstGeom prst="rect">
            <a:avLst/>
          </a:prstGeom>
        </p:spPr>
      </p:pic>
      <p:pic>
        <p:nvPicPr>
          <p:cNvPr id="12" name="SKMMMA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9313" y="6102878"/>
            <a:ext cx="1779870" cy="395628"/>
          </a:xfrm>
          <a:prstGeom prst="rect">
            <a:avLst/>
          </a:prstGeom>
        </p:spPr>
      </p:pic>
      <p:sp>
        <p:nvSpPr>
          <p:cNvPr id="14" name="Slide Number Placeholder 5"/>
          <p:cNvSpPr>
            <a:spLocks noGrp="1"/>
          </p:cNvSpPr>
          <p:nvPr>
            <p:ph type="sldNum" sz="quarter" idx="4"/>
          </p:nvPr>
        </p:nvSpPr>
        <p:spPr>
          <a:xfrm>
            <a:off x="609441" y="6117299"/>
            <a:ext cx="781674" cy="365125"/>
          </a:xfrm>
          <a:prstGeom prst="rect">
            <a:avLst/>
          </a:prstGeom>
          <a:noFill/>
        </p:spPr>
        <p:txBody>
          <a:bodyPr vert="horz" lIns="0" tIns="0" rIns="0" bIns="0" rtlCol="0" anchor="b"/>
          <a:lstStyle>
            <a:lvl1pPr algn="l">
              <a:defRPr sz="900">
                <a:solidFill>
                  <a:schemeClr val="tx1"/>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JACOBS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3941" y="6228598"/>
            <a:ext cx="1827239" cy="271813"/>
          </a:xfrm>
          <a:prstGeom prst="rect">
            <a:avLst/>
          </a:prstGeom>
        </p:spPr>
      </p:pic>
      <p:pic>
        <p:nvPicPr>
          <p:cNvPr id="9" name="SKMJACOBSLOGO" hidden="1"/>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53010" y="6182725"/>
            <a:ext cx="3158169" cy="3635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ACOBSGUIMARLOGO" hidde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0834" y="6220925"/>
            <a:ext cx="3120346" cy="280416"/>
          </a:xfrm>
          <a:prstGeom prst="rect">
            <a:avLst/>
          </a:prstGeom>
        </p:spPr>
      </p:pic>
      <p:pic>
        <p:nvPicPr>
          <p:cNvPr id="16" name="Picture 15" descr="JACOBSMATASISLOGO"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4055" y="6212797"/>
            <a:ext cx="3079716" cy="288544"/>
          </a:xfrm>
          <a:prstGeom prst="rect">
            <a:avLst/>
          </a:prstGeom>
        </p:spPr>
      </p:pic>
      <p:pic>
        <p:nvPicPr>
          <p:cNvPr id="17" name="Picture 16" descr="JACOBSZATELOGO" hidden="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0040" y="6241267"/>
            <a:ext cx="2998203" cy="260075"/>
          </a:xfrm>
          <a:prstGeom prst="rect">
            <a:avLst/>
          </a:prstGeom>
        </p:spPr>
      </p:pic>
      <p:pic>
        <p:nvPicPr>
          <p:cNvPr id="18" name="Picture 17" descr="JFSLLOGO"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32924" y="6227869"/>
            <a:ext cx="1178256" cy="276352"/>
          </a:xfrm>
          <a:prstGeom prst="rect">
            <a:avLst/>
          </a:prstGeom>
        </p:spPr>
      </p:pic>
    </p:spTree>
    <p:extLst>
      <p:ext uri="{BB962C8B-B14F-4D97-AF65-F5344CB8AC3E}">
        <p14:creationId xmlns:p14="http://schemas.microsoft.com/office/powerpoint/2010/main" val="3077154608"/>
      </p:ext>
    </p:extLst>
  </p:cSld>
  <p:clrMap bg1="lt1" tx1="dk1" bg2="lt2" tx2="dk2" accent1="accent1" accent2="accent2" accent3="accent3" accent4="accent4" accent5="accent5" accent6="accent6" hlink="hlink" folHlink="folHlink"/>
  <p:sldLayoutIdLst>
    <p:sldLayoutId id="2147483879" r:id="rId1"/>
    <p:sldLayoutId id="214748388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SKMENVIROSLOGO"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3910" y="6065814"/>
            <a:ext cx="1811587" cy="470665"/>
          </a:xfrm>
          <a:prstGeom prst="rect">
            <a:avLst/>
          </a:prstGeom>
        </p:spPr>
      </p:pic>
      <p:pic>
        <p:nvPicPr>
          <p:cNvPr id="11" name="SKMCB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8876" y="6173169"/>
            <a:ext cx="1825487" cy="280919"/>
          </a:xfrm>
          <a:prstGeom prst="rect">
            <a:avLst/>
          </a:prstGeom>
        </p:spPr>
      </p:pic>
      <p:pic>
        <p:nvPicPr>
          <p:cNvPr id="12" name="SKMMMA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313" y="6102878"/>
            <a:ext cx="1779870" cy="395628"/>
          </a:xfrm>
          <a:prstGeom prst="rect">
            <a:avLst/>
          </a:prstGeom>
        </p:spPr>
      </p:pic>
    </p:spTree>
    <p:extLst>
      <p:ext uri="{BB962C8B-B14F-4D97-AF65-F5344CB8AC3E}">
        <p14:creationId xmlns:p14="http://schemas.microsoft.com/office/powerpoint/2010/main" val="1377490337"/>
      </p:ext>
    </p:extLst>
  </p:cSld>
  <p:clrMap bg1="lt1" tx1="dk1" bg2="lt2" tx2="dk2" accent1="accent1" accent2="accent2" accent3="accent3" accent4="accent4" accent5="accent5" accent6="accent6" hlink="hlink" folHlink="folHlink"/>
  <p:sldLayoutIdLst>
    <p:sldLayoutId id="2147483854" r:id="rId1"/>
  </p:sldLayoutIdLst>
  <p:hf sldNum="0" hdr="0" ftr="0" dt="0"/>
  <p:txStyles>
    <p:title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E8A1D7-6FE9-4B52-8557-D5747FADFB7C}"/>
              </a:ext>
            </a:extLst>
          </p:cNvPr>
          <p:cNvPicPr/>
          <p:nvPr/>
        </p:nvPicPr>
        <p:blipFill rotWithShape="1">
          <a:blip r:embed="rId3" cstate="print">
            <a:extLst>
              <a:ext uri="{28A0092B-C50C-407E-A947-70E740481C1C}">
                <a14:useLocalDpi xmlns:a14="http://schemas.microsoft.com/office/drawing/2010/main" val="0"/>
              </a:ext>
            </a:extLst>
          </a:blip>
          <a:srcRect b="20386"/>
          <a:stretch/>
        </p:blipFill>
        <p:spPr>
          <a:xfrm>
            <a:off x="0" y="0"/>
            <a:ext cx="12188825" cy="6858000"/>
          </a:xfrm>
          <a:prstGeom prst="rect">
            <a:avLst/>
          </a:prstGeom>
        </p:spPr>
      </p:pic>
      <p:pic>
        <p:nvPicPr>
          <p:cNvPr id="10" name="Picture 9">
            <a:extLst>
              <a:ext uri="{FF2B5EF4-FFF2-40B4-BE49-F238E27FC236}">
                <a16:creationId xmlns:a16="http://schemas.microsoft.com/office/drawing/2014/main" id="{088FDF33-5784-4270-B621-D0B40E6F42BF}"/>
              </a:ext>
            </a:extLst>
          </p:cNvPr>
          <p:cNvPicPr/>
          <p:nvPr/>
        </p:nvPicPr>
        <p:blipFill rotWithShape="1">
          <a:blip r:embed="rId3" cstate="print">
            <a:extLst>
              <a:ext uri="{28A0092B-C50C-407E-A947-70E740481C1C}">
                <a14:useLocalDpi xmlns:a14="http://schemas.microsoft.com/office/drawing/2010/main" val="0"/>
              </a:ext>
            </a:extLst>
          </a:blip>
          <a:srcRect t="64367"/>
          <a:stretch/>
        </p:blipFill>
        <p:spPr>
          <a:xfrm>
            <a:off x="0" y="3788562"/>
            <a:ext cx="12188825" cy="3069438"/>
          </a:xfrm>
          <a:prstGeom prst="rect">
            <a:avLst/>
          </a:prstGeom>
        </p:spPr>
      </p:pic>
      <p:sp>
        <p:nvSpPr>
          <p:cNvPr id="4" name="Title 3">
            <a:extLst>
              <a:ext uri="{FF2B5EF4-FFF2-40B4-BE49-F238E27FC236}">
                <a16:creationId xmlns:a16="http://schemas.microsoft.com/office/drawing/2014/main" id="{0B2A1F48-82E9-4E7B-A298-1DD62830C5E0}"/>
              </a:ext>
            </a:extLst>
          </p:cNvPr>
          <p:cNvSpPr>
            <a:spLocks noGrp="1"/>
          </p:cNvSpPr>
          <p:nvPr>
            <p:ph type="title"/>
          </p:nvPr>
        </p:nvSpPr>
        <p:spPr>
          <a:xfrm>
            <a:off x="1701924" y="3054082"/>
            <a:ext cx="9577064" cy="2016224"/>
          </a:xfrm>
        </p:spPr>
        <p:txBody>
          <a:bodyPr>
            <a:normAutofit/>
          </a:bodyPr>
          <a:lstStyle/>
          <a:p>
            <a:pPr algn="r"/>
            <a:r>
              <a:rPr lang="en-GB" sz="4400" b="0" dirty="0">
                <a:solidFill>
                  <a:schemeClr val="bg1"/>
                </a:solidFill>
              </a:rPr>
              <a:t>GEML SOBC </a:t>
            </a:r>
            <a:br>
              <a:rPr lang="en-GB" sz="4400" b="0" dirty="0">
                <a:solidFill>
                  <a:schemeClr val="bg1"/>
                </a:solidFill>
              </a:rPr>
            </a:br>
            <a:r>
              <a:rPr lang="en-GB" sz="4400" b="0" dirty="0">
                <a:solidFill>
                  <a:schemeClr val="bg1"/>
                </a:solidFill>
              </a:rPr>
              <a:t>GEML Rail Conference</a:t>
            </a:r>
            <a:br>
              <a:rPr lang="en-GB" sz="4400" b="0" dirty="0">
                <a:solidFill>
                  <a:schemeClr val="bg1"/>
                </a:solidFill>
              </a:rPr>
            </a:br>
            <a:r>
              <a:rPr lang="en-GB" sz="4400" b="0" dirty="0">
                <a:solidFill>
                  <a:schemeClr val="bg1"/>
                </a:solidFill>
              </a:rPr>
              <a:t>July 2019</a:t>
            </a:r>
          </a:p>
        </p:txBody>
      </p:sp>
    </p:spTree>
    <p:extLst>
      <p:ext uri="{BB962C8B-B14F-4D97-AF65-F5344CB8AC3E}">
        <p14:creationId xmlns:p14="http://schemas.microsoft.com/office/powerpoint/2010/main" val="109320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9B6B-80CF-47F5-987F-F7CB35DC93C8}"/>
              </a:ext>
            </a:extLst>
          </p:cNvPr>
          <p:cNvSpPr>
            <a:spLocks noGrp="1"/>
          </p:cNvSpPr>
          <p:nvPr>
            <p:ph type="title"/>
          </p:nvPr>
        </p:nvSpPr>
        <p:spPr/>
        <p:txBody>
          <a:bodyPr/>
          <a:lstStyle/>
          <a:p>
            <a:r>
              <a:rPr lang="en-GB" dirty="0"/>
              <a:t>Introduction / Background to GEML SOBC</a:t>
            </a:r>
          </a:p>
        </p:txBody>
      </p:sp>
      <p:sp>
        <p:nvSpPr>
          <p:cNvPr id="3" name="Content Placeholder 2">
            <a:extLst>
              <a:ext uri="{FF2B5EF4-FFF2-40B4-BE49-F238E27FC236}">
                <a16:creationId xmlns:a16="http://schemas.microsoft.com/office/drawing/2014/main" id="{5ABE0B66-7B49-4FD8-B9F2-2F8FA4EFF076}"/>
              </a:ext>
            </a:extLst>
          </p:cNvPr>
          <p:cNvSpPr>
            <a:spLocks noGrp="1"/>
          </p:cNvSpPr>
          <p:nvPr>
            <p:ph idx="1"/>
          </p:nvPr>
        </p:nvSpPr>
        <p:spPr>
          <a:xfrm>
            <a:off x="4942284" y="1002399"/>
            <a:ext cx="6925132" cy="3455856"/>
          </a:xfrm>
        </p:spPr>
        <p:txBody>
          <a:bodyPr/>
          <a:lstStyle/>
          <a:p>
            <a:r>
              <a:rPr lang="en-GB" sz="2400" dirty="0"/>
              <a:t>GEML Taskforce set up with a clear agenda for rail improvements on GEML</a:t>
            </a:r>
          </a:p>
          <a:p>
            <a:pPr lvl="1"/>
            <a:r>
              <a:rPr lang="en-GB" sz="2000" dirty="0"/>
              <a:t>New fleet</a:t>
            </a:r>
          </a:p>
          <a:p>
            <a:pPr lvl="1"/>
            <a:r>
              <a:rPr lang="en-GB" sz="2000" dirty="0"/>
              <a:t>Some Norwich in 90 services</a:t>
            </a:r>
          </a:p>
          <a:p>
            <a:pPr lvl="1"/>
            <a:r>
              <a:rPr lang="en-GB" sz="2000" dirty="0"/>
              <a:t>Case to be made for infrastructure enhancements</a:t>
            </a:r>
          </a:p>
          <a:p>
            <a:r>
              <a:rPr lang="en-GB" sz="2400" dirty="0"/>
              <a:t>A number of studies undertaken in recent years (including a previous business case in 2014, previous line speed studies, as well as the NR capacity study)</a:t>
            </a:r>
          </a:p>
          <a:p>
            <a:r>
              <a:rPr lang="en-GB" sz="2400" dirty="0"/>
              <a:t>SOBC intended to be informed by the valuable work already done.</a:t>
            </a:r>
          </a:p>
        </p:txBody>
      </p:sp>
      <p:pic>
        <p:nvPicPr>
          <p:cNvPr id="6" name="Picture 5">
            <a:extLst>
              <a:ext uri="{FF2B5EF4-FFF2-40B4-BE49-F238E27FC236}">
                <a16:creationId xmlns:a16="http://schemas.microsoft.com/office/drawing/2014/main" id="{55D35DA7-141E-4AAD-BE8D-20371F90A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918" y="970122"/>
            <a:ext cx="4183183" cy="4408629"/>
          </a:xfrm>
          <a:prstGeom prst="rect">
            <a:avLst/>
          </a:prstGeom>
        </p:spPr>
      </p:pic>
    </p:spTree>
    <p:extLst>
      <p:ext uri="{BB962C8B-B14F-4D97-AF65-F5344CB8AC3E}">
        <p14:creationId xmlns:p14="http://schemas.microsoft.com/office/powerpoint/2010/main" val="19545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9B6B-80CF-47F5-987F-F7CB35DC93C8}"/>
              </a:ext>
            </a:extLst>
          </p:cNvPr>
          <p:cNvSpPr>
            <a:spLocks noGrp="1"/>
          </p:cNvSpPr>
          <p:nvPr>
            <p:ph type="title"/>
          </p:nvPr>
        </p:nvSpPr>
        <p:spPr/>
        <p:txBody>
          <a:bodyPr/>
          <a:lstStyle/>
          <a:p>
            <a:r>
              <a:rPr lang="en-GB" dirty="0"/>
              <a:t>Rail Network Enhancement Pipeline</a:t>
            </a:r>
          </a:p>
        </p:txBody>
      </p:sp>
      <p:sp>
        <p:nvSpPr>
          <p:cNvPr id="3" name="Content Placeholder 2">
            <a:extLst>
              <a:ext uri="{FF2B5EF4-FFF2-40B4-BE49-F238E27FC236}">
                <a16:creationId xmlns:a16="http://schemas.microsoft.com/office/drawing/2014/main" id="{5ABE0B66-7B49-4FD8-B9F2-2F8FA4EFF076}"/>
              </a:ext>
            </a:extLst>
          </p:cNvPr>
          <p:cNvSpPr>
            <a:spLocks noGrp="1"/>
          </p:cNvSpPr>
          <p:nvPr>
            <p:ph idx="1"/>
          </p:nvPr>
        </p:nvSpPr>
        <p:spPr>
          <a:xfrm>
            <a:off x="609440" y="2992378"/>
            <a:ext cx="11061385" cy="3190847"/>
          </a:xfrm>
        </p:spPr>
        <p:txBody>
          <a:bodyPr/>
          <a:lstStyle/>
          <a:p>
            <a:endParaRPr lang="en-GB" sz="2000" dirty="0"/>
          </a:p>
          <a:p>
            <a:r>
              <a:rPr lang="en-GB" dirty="0"/>
              <a:t>RNEP is a new approach to Rail Infrastructure improvements</a:t>
            </a:r>
          </a:p>
          <a:p>
            <a:r>
              <a:rPr lang="en-GB" dirty="0"/>
              <a:t>Applies to all rail “enhancements”</a:t>
            </a:r>
          </a:p>
          <a:p>
            <a:r>
              <a:rPr lang="en-GB" dirty="0"/>
              <a:t>Pipeline process intended to aid prioritisation for investment</a:t>
            </a:r>
          </a:p>
        </p:txBody>
      </p:sp>
      <p:pic>
        <p:nvPicPr>
          <p:cNvPr id="6" name="Picture 5">
            <a:extLst>
              <a:ext uri="{FF2B5EF4-FFF2-40B4-BE49-F238E27FC236}">
                <a16:creationId xmlns:a16="http://schemas.microsoft.com/office/drawing/2014/main" id="{07C9078C-B2AD-405E-92F6-36C30CD8E17B}"/>
              </a:ext>
            </a:extLst>
          </p:cNvPr>
          <p:cNvPicPr/>
          <p:nvPr/>
        </p:nvPicPr>
        <p:blipFill rotWithShape="1">
          <a:blip r:embed="rId3" cstate="print">
            <a:extLst>
              <a:ext uri="{28A0092B-C50C-407E-A947-70E740481C1C}">
                <a14:useLocalDpi xmlns:a14="http://schemas.microsoft.com/office/drawing/2010/main" val="0"/>
              </a:ext>
            </a:extLst>
          </a:blip>
          <a:srcRect l="3730" t="25790" r="1168" b="45115"/>
          <a:stretch/>
        </p:blipFill>
        <p:spPr bwMode="auto">
          <a:xfrm>
            <a:off x="549793" y="1065136"/>
            <a:ext cx="11061385" cy="1931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0668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Strategic Aims</a:t>
            </a:r>
          </a:p>
        </p:txBody>
      </p:sp>
      <p:sp>
        <p:nvSpPr>
          <p:cNvPr id="9" name="Content Placeholder 8"/>
          <p:cNvSpPr>
            <a:spLocks noGrp="1"/>
          </p:cNvSpPr>
          <p:nvPr>
            <p:ph idx="1"/>
          </p:nvPr>
        </p:nvSpPr>
        <p:spPr>
          <a:xfrm>
            <a:off x="609441" y="836712"/>
            <a:ext cx="10969943" cy="4896000"/>
          </a:xfrm>
        </p:spPr>
        <p:txBody>
          <a:bodyPr/>
          <a:lstStyle/>
          <a:p>
            <a:pPr marL="0" indent="0">
              <a:buNone/>
            </a:pPr>
            <a:r>
              <a:rPr lang="en-GB" sz="2399" dirty="0"/>
              <a:t>We have identified four Strategic Aims for the project which we believe articulate the wider goals of delivering improvements in journey times and capacity:</a:t>
            </a:r>
          </a:p>
          <a:p>
            <a:pPr marL="0" indent="0">
              <a:buNone/>
            </a:pPr>
            <a:endParaRPr lang="en-GB" sz="2399" dirty="0"/>
          </a:p>
          <a:p>
            <a:pPr marL="685629" indent="-685629">
              <a:buFont typeface="+mj-lt"/>
              <a:buAutoNum type="arabicPeriod"/>
            </a:pPr>
            <a:r>
              <a:rPr lang="en-GB" sz="2399" b="1" dirty="0"/>
              <a:t>Support jobs and balanced economic growth</a:t>
            </a:r>
          </a:p>
          <a:p>
            <a:pPr marL="685629" indent="-685629">
              <a:buFont typeface="+mj-lt"/>
              <a:buAutoNum type="arabicPeriod"/>
            </a:pPr>
            <a:r>
              <a:rPr lang="en-GB" sz="2399" b="1" dirty="0"/>
              <a:t>Support the growing population and the delivery of new housing </a:t>
            </a:r>
          </a:p>
          <a:p>
            <a:pPr marL="685629" indent="-685629">
              <a:buFont typeface="+mj-lt"/>
              <a:buAutoNum type="arabicPeriod"/>
            </a:pPr>
            <a:r>
              <a:rPr lang="en-GB" sz="2399" b="1" dirty="0"/>
              <a:t>Connect Communities </a:t>
            </a:r>
          </a:p>
          <a:p>
            <a:pPr marL="685629" indent="-685629">
              <a:buFont typeface="+mj-lt"/>
              <a:buAutoNum type="arabicPeriod"/>
            </a:pPr>
            <a:r>
              <a:rPr lang="en-GB" sz="2399" b="1" dirty="0"/>
              <a:t>Support the growth of the freight industry</a:t>
            </a:r>
          </a:p>
          <a:p>
            <a:pPr marL="0" indent="0">
              <a:buNone/>
            </a:pPr>
            <a:endParaRPr lang="en-GB" sz="2399" dirty="0"/>
          </a:p>
          <a:p>
            <a:pPr marL="0" indent="0">
              <a:buNone/>
            </a:pPr>
            <a:r>
              <a:rPr lang="en-GB" sz="2399" dirty="0"/>
              <a:t>These align well with wider national, regional and local strategic aims which is essential for the Strategic Case. We will also demonstrate how the project will deliver on these fronts. </a:t>
            </a:r>
          </a:p>
        </p:txBody>
      </p:sp>
    </p:spTree>
    <p:extLst>
      <p:ext uri="{BB962C8B-B14F-4D97-AF65-F5344CB8AC3E}">
        <p14:creationId xmlns:p14="http://schemas.microsoft.com/office/powerpoint/2010/main" val="330249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6E23-F15C-440F-AA43-5B42D37415C5}"/>
              </a:ext>
            </a:extLst>
          </p:cNvPr>
          <p:cNvSpPr>
            <a:spLocks noGrp="1"/>
          </p:cNvSpPr>
          <p:nvPr>
            <p:ph type="title"/>
          </p:nvPr>
        </p:nvSpPr>
        <p:spPr/>
        <p:txBody>
          <a:bodyPr/>
          <a:lstStyle/>
          <a:p>
            <a:r>
              <a:rPr lang="en-GB" dirty="0"/>
              <a:t>Problem Identification</a:t>
            </a:r>
            <a:endParaRPr lang="en-US" dirty="0"/>
          </a:p>
        </p:txBody>
      </p:sp>
      <p:sp>
        <p:nvSpPr>
          <p:cNvPr id="3" name="Content Placeholder 2">
            <a:extLst>
              <a:ext uri="{FF2B5EF4-FFF2-40B4-BE49-F238E27FC236}">
                <a16:creationId xmlns:a16="http://schemas.microsoft.com/office/drawing/2014/main" id="{C0D23A1C-2005-49EF-BE1B-49FF944776DF}"/>
              </a:ext>
            </a:extLst>
          </p:cNvPr>
          <p:cNvSpPr>
            <a:spLocks noGrp="1"/>
          </p:cNvSpPr>
          <p:nvPr>
            <p:ph idx="1"/>
          </p:nvPr>
        </p:nvSpPr>
        <p:spPr/>
        <p:txBody>
          <a:bodyPr/>
          <a:lstStyle/>
          <a:p>
            <a:pPr marL="0" indent="0">
              <a:buNone/>
            </a:pPr>
            <a:r>
              <a:rPr lang="en-GB" sz="2133" dirty="0"/>
              <a:t>An important part of the Strategic Case is clearly communication the problems and why they need addressing.</a:t>
            </a:r>
          </a:p>
          <a:p>
            <a:r>
              <a:rPr lang="en-GB" sz="2133" dirty="0"/>
              <a:t>The evidence shows that congestions and crowding are already affecting the quality of service on the GEML – action is needed soon;</a:t>
            </a:r>
          </a:p>
          <a:p>
            <a:r>
              <a:rPr lang="en-GB" sz="2133" dirty="0"/>
              <a:t>There is a clear trend of growing passenger demand that the current timetable (including the new trains) will not be able to cater for in the near future;</a:t>
            </a:r>
          </a:p>
          <a:p>
            <a:r>
              <a:rPr lang="en-GB" sz="2133" dirty="0"/>
              <a:t>Journeys on the GEML take longer than on similar rail networks in the UK, giving other places a competitive advantage in attracting investment;</a:t>
            </a:r>
          </a:p>
          <a:p>
            <a:r>
              <a:rPr lang="en-GB" sz="2133" dirty="0"/>
              <a:t>The full potential of new rolling stock will not be realise without further investment in the infrastructure;</a:t>
            </a:r>
          </a:p>
          <a:p>
            <a:r>
              <a:rPr lang="en-GB" sz="2133" dirty="0"/>
              <a:t>There is conflict between freight and passenger services which requires one to be prioritised over the other.</a:t>
            </a:r>
          </a:p>
        </p:txBody>
      </p:sp>
    </p:spTree>
    <p:extLst>
      <p:ext uri="{BB962C8B-B14F-4D97-AF65-F5344CB8AC3E}">
        <p14:creationId xmlns:p14="http://schemas.microsoft.com/office/powerpoint/2010/main" val="173367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7B70-550B-41AA-A7B7-CECA78443B9E}"/>
              </a:ext>
            </a:extLst>
          </p:cNvPr>
          <p:cNvSpPr>
            <a:spLocks noGrp="1"/>
          </p:cNvSpPr>
          <p:nvPr>
            <p:ph type="title"/>
          </p:nvPr>
        </p:nvSpPr>
        <p:spPr/>
        <p:txBody>
          <a:bodyPr/>
          <a:lstStyle/>
          <a:p>
            <a:r>
              <a:rPr lang="en-GB" dirty="0"/>
              <a:t>Network Rail’s crowding forecast for GEML</a:t>
            </a:r>
            <a:endParaRPr lang="en-US" dirty="0"/>
          </a:p>
        </p:txBody>
      </p:sp>
      <p:pic>
        <p:nvPicPr>
          <p:cNvPr id="6" name="Content Placeholder 5">
            <a:extLst>
              <a:ext uri="{FF2B5EF4-FFF2-40B4-BE49-F238E27FC236}">
                <a16:creationId xmlns:a16="http://schemas.microsoft.com/office/drawing/2014/main" id="{0FDFD272-FA96-483B-8A96-8C38FB0A95E8}"/>
              </a:ext>
            </a:extLst>
          </p:cNvPr>
          <p:cNvPicPr>
            <a:picLocks noGrp="1" noChangeAspect="1"/>
          </p:cNvPicPr>
          <p:nvPr>
            <p:ph idx="1"/>
          </p:nvPr>
        </p:nvPicPr>
        <p:blipFill>
          <a:blip r:embed="rId3"/>
          <a:stretch>
            <a:fillRect/>
          </a:stretch>
        </p:blipFill>
        <p:spPr>
          <a:xfrm>
            <a:off x="1391115" y="1177802"/>
            <a:ext cx="8418403" cy="4938796"/>
          </a:xfrm>
          <a:prstGeom prst="rect">
            <a:avLst/>
          </a:prstGeom>
        </p:spPr>
      </p:pic>
      <p:pic>
        <p:nvPicPr>
          <p:cNvPr id="7" name="Picture 6">
            <a:extLst>
              <a:ext uri="{FF2B5EF4-FFF2-40B4-BE49-F238E27FC236}">
                <a16:creationId xmlns:a16="http://schemas.microsoft.com/office/drawing/2014/main" id="{4F1D706D-034A-4E0C-92DA-5AE1A4D078EE}"/>
              </a:ext>
            </a:extLst>
          </p:cNvPr>
          <p:cNvPicPr>
            <a:picLocks noChangeAspect="1"/>
          </p:cNvPicPr>
          <p:nvPr/>
        </p:nvPicPr>
        <p:blipFill>
          <a:blip r:embed="rId4"/>
          <a:stretch>
            <a:fillRect/>
          </a:stretch>
        </p:blipFill>
        <p:spPr>
          <a:xfrm>
            <a:off x="1487100" y="1261150"/>
            <a:ext cx="2299825" cy="1544051"/>
          </a:xfrm>
          <a:prstGeom prst="rect">
            <a:avLst/>
          </a:prstGeom>
        </p:spPr>
      </p:pic>
    </p:spTree>
    <p:extLst>
      <p:ext uri="{BB962C8B-B14F-4D97-AF65-F5344CB8AC3E}">
        <p14:creationId xmlns:p14="http://schemas.microsoft.com/office/powerpoint/2010/main" val="187439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7EE5-E9DC-4B95-AFFE-5E0A996E98ED}"/>
              </a:ext>
            </a:extLst>
          </p:cNvPr>
          <p:cNvSpPr>
            <a:spLocks noGrp="1"/>
          </p:cNvSpPr>
          <p:nvPr>
            <p:ph type="title"/>
          </p:nvPr>
        </p:nvSpPr>
        <p:spPr/>
        <p:txBody>
          <a:bodyPr/>
          <a:lstStyle/>
          <a:p>
            <a:r>
              <a:rPr lang="en-GB" dirty="0"/>
              <a:t>The Impact of Doing Nothing</a:t>
            </a:r>
            <a:endParaRPr lang="en-US" dirty="0"/>
          </a:p>
        </p:txBody>
      </p:sp>
      <p:sp>
        <p:nvSpPr>
          <p:cNvPr id="3" name="Content Placeholder 2">
            <a:extLst>
              <a:ext uri="{FF2B5EF4-FFF2-40B4-BE49-F238E27FC236}">
                <a16:creationId xmlns:a16="http://schemas.microsoft.com/office/drawing/2014/main" id="{0352C3D0-045B-44D0-AEAA-827DF0500769}"/>
              </a:ext>
            </a:extLst>
          </p:cNvPr>
          <p:cNvSpPr>
            <a:spLocks noGrp="1"/>
          </p:cNvSpPr>
          <p:nvPr>
            <p:ph idx="1"/>
          </p:nvPr>
        </p:nvSpPr>
        <p:spPr/>
        <p:txBody>
          <a:bodyPr/>
          <a:lstStyle/>
          <a:p>
            <a:pPr marL="0" indent="0">
              <a:buNone/>
            </a:pPr>
            <a:r>
              <a:rPr lang="en-GB" sz="2133" dirty="0"/>
              <a:t>As well as the current problems we need to consider the impact of not taking action.</a:t>
            </a:r>
          </a:p>
          <a:p>
            <a:r>
              <a:rPr lang="en-GB" sz="2133" dirty="0"/>
              <a:t>As demand for rail travel becomes further constrained it will put increased pressure on the already congested road network therefore slowing all connections;</a:t>
            </a:r>
          </a:p>
          <a:p>
            <a:r>
              <a:rPr lang="en-GB" sz="2133" dirty="0"/>
              <a:t>New housing will not be feasible beyond a certain point given the lack of transport options which will constrain the labour supply and in tern restrict economic growth;  </a:t>
            </a:r>
          </a:p>
          <a:p>
            <a:pPr lvl="0"/>
            <a:r>
              <a:rPr lang="en-GB" sz="2133" dirty="0">
                <a:solidFill>
                  <a:srgbClr val="000000"/>
                </a:solidFill>
              </a:rPr>
              <a:t>The area served by the GEML has a high concertation industries identified by UK government as being essential for solving ‘The Grand Challenges’ – the whole country will suffer if these industries are affected;</a:t>
            </a:r>
          </a:p>
          <a:p>
            <a:r>
              <a:rPr lang="en-GB" sz="2133" dirty="0"/>
              <a:t>Businesses in the area will start to consider relocation to areas with better transport links;</a:t>
            </a:r>
            <a:endParaRPr lang="en-GB" sz="2133" dirty="0">
              <a:solidFill>
                <a:srgbClr val="000000"/>
              </a:solidFill>
            </a:endParaRPr>
          </a:p>
          <a:p>
            <a:pPr lvl="0"/>
            <a:r>
              <a:rPr lang="en-GB" sz="2133" dirty="0">
                <a:solidFill>
                  <a:srgbClr val="000000"/>
                </a:solidFill>
              </a:rPr>
              <a:t>Communities will become more isolated.</a:t>
            </a:r>
          </a:p>
          <a:p>
            <a:endParaRPr lang="en-GB" sz="2133" dirty="0"/>
          </a:p>
          <a:p>
            <a:endParaRPr lang="en-GB" sz="2666" dirty="0"/>
          </a:p>
          <a:p>
            <a:endParaRPr lang="en-US" sz="2666" dirty="0"/>
          </a:p>
        </p:txBody>
      </p:sp>
    </p:spTree>
    <p:extLst>
      <p:ext uri="{BB962C8B-B14F-4D97-AF65-F5344CB8AC3E}">
        <p14:creationId xmlns:p14="http://schemas.microsoft.com/office/powerpoint/2010/main" val="261179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9B6B-80CF-47F5-987F-F7CB35DC93C8}"/>
              </a:ext>
            </a:extLst>
          </p:cNvPr>
          <p:cNvSpPr>
            <a:spLocks noGrp="1"/>
          </p:cNvSpPr>
          <p:nvPr>
            <p:ph type="title"/>
          </p:nvPr>
        </p:nvSpPr>
        <p:spPr/>
        <p:txBody>
          <a:bodyPr/>
          <a:lstStyle/>
          <a:p>
            <a:r>
              <a:rPr lang="en-GB" dirty="0"/>
              <a:t>Scheme Options for Appraisal</a:t>
            </a:r>
          </a:p>
        </p:txBody>
      </p:sp>
      <p:sp>
        <p:nvSpPr>
          <p:cNvPr id="8" name="TextBox 7">
            <a:extLst>
              <a:ext uri="{FF2B5EF4-FFF2-40B4-BE49-F238E27FC236}">
                <a16:creationId xmlns:a16="http://schemas.microsoft.com/office/drawing/2014/main" id="{7C08300B-46E8-4DF3-97C4-E9F701D8F6FD}"/>
              </a:ext>
            </a:extLst>
          </p:cNvPr>
          <p:cNvSpPr txBox="1"/>
          <p:nvPr/>
        </p:nvSpPr>
        <p:spPr>
          <a:xfrm>
            <a:off x="3460475" y="1772816"/>
            <a:ext cx="4146104" cy="1323439"/>
          </a:xfrm>
          <a:prstGeom prst="rect">
            <a:avLst/>
          </a:prstGeom>
          <a:noFill/>
          <a:ln>
            <a:solidFill>
              <a:schemeClr val="tx1"/>
            </a:solidFill>
          </a:ln>
        </p:spPr>
        <p:txBody>
          <a:bodyPr wrap="square" rtlCol="0">
            <a:spAutoFit/>
          </a:bodyPr>
          <a:lstStyle/>
          <a:p>
            <a:r>
              <a:rPr lang="en-GB" sz="1600" b="1" dirty="0"/>
              <a:t>Capacity Infrastructure Enhancements</a:t>
            </a:r>
          </a:p>
          <a:p>
            <a:pPr marL="285750" indent="-285750">
              <a:buFont typeface="Arial" panose="020B0604020202020204" pitchFamily="34" charset="0"/>
              <a:buChar char="•"/>
            </a:pPr>
            <a:r>
              <a:rPr lang="en-GB" sz="1600" dirty="0"/>
              <a:t>Bow Junction remodelling</a:t>
            </a:r>
          </a:p>
          <a:p>
            <a:pPr marL="285750" indent="-285750">
              <a:buFont typeface="Arial" panose="020B0604020202020204" pitchFamily="34" charset="0"/>
              <a:buChar char="•"/>
            </a:pPr>
            <a:r>
              <a:rPr lang="en-GB" sz="1600" dirty="0"/>
              <a:t>Resignalling Shenfield – Colchester</a:t>
            </a:r>
          </a:p>
          <a:p>
            <a:pPr marL="285750" indent="-285750">
              <a:buFont typeface="Arial" panose="020B0604020202020204" pitchFamily="34" charset="0"/>
              <a:buChar char="•"/>
            </a:pPr>
            <a:r>
              <a:rPr lang="en-GB" sz="1600" dirty="0"/>
              <a:t>Beaulieu Park Loops</a:t>
            </a:r>
          </a:p>
          <a:p>
            <a:pPr marL="285750" indent="-285750">
              <a:buFont typeface="Arial" panose="020B0604020202020204" pitchFamily="34" charset="0"/>
              <a:buChar char="•"/>
            </a:pPr>
            <a:r>
              <a:rPr lang="en-GB" sz="1600" dirty="0"/>
              <a:t>Marks </a:t>
            </a:r>
            <a:r>
              <a:rPr lang="en-GB" sz="1600" dirty="0" err="1"/>
              <a:t>Tey</a:t>
            </a:r>
            <a:r>
              <a:rPr lang="en-GB" sz="1600" dirty="0"/>
              <a:t> loops</a:t>
            </a:r>
          </a:p>
        </p:txBody>
      </p:sp>
      <p:sp>
        <p:nvSpPr>
          <p:cNvPr id="9" name="Content Placeholder 2">
            <a:extLst>
              <a:ext uri="{FF2B5EF4-FFF2-40B4-BE49-F238E27FC236}">
                <a16:creationId xmlns:a16="http://schemas.microsoft.com/office/drawing/2014/main" id="{64BB58AB-573C-4AD9-BDEF-F150FC368613}"/>
              </a:ext>
            </a:extLst>
          </p:cNvPr>
          <p:cNvSpPr txBox="1">
            <a:spLocks/>
          </p:cNvSpPr>
          <p:nvPr/>
        </p:nvSpPr>
        <p:spPr>
          <a:xfrm>
            <a:off x="795677" y="1969296"/>
            <a:ext cx="2058411" cy="378359"/>
          </a:xfrm>
          <a:prstGeom prst="rect">
            <a:avLst/>
          </a:prstGeom>
        </p:spPr>
        <p:txBody>
          <a:bodyPr vert="horz" lIns="0" tIns="0" rIns="0" bIns="0" rtlCol="0">
            <a:noAutofit/>
          </a:bodyPr>
          <a:lstStyle>
            <a:lvl1pPr marL="243000" indent="-243000" algn="l" defTabSz="914400" rtl="0" eaLnBrk="1" latinLnBrk="0" hangingPunct="1">
              <a:spcBef>
                <a:spcPts val="600"/>
              </a:spcBef>
              <a:spcAft>
                <a:spcPts val="0"/>
              </a:spcAft>
              <a:buClr>
                <a:srgbClr val="00338D"/>
              </a:buClr>
              <a:buSzPct val="110000"/>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513000" indent="-216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756000" indent="-180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1053000" indent="-2286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296000" indent="-2286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dirty="0"/>
              <a:t>Capacity Option</a:t>
            </a:r>
          </a:p>
        </p:txBody>
      </p:sp>
      <p:sp>
        <p:nvSpPr>
          <p:cNvPr id="10" name="Content Placeholder 2">
            <a:extLst>
              <a:ext uri="{FF2B5EF4-FFF2-40B4-BE49-F238E27FC236}">
                <a16:creationId xmlns:a16="http://schemas.microsoft.com/office/drawing/2014/main" id="{2BF2846D-F724-40AE-B9C0-57D023F499CE}"/>
              </a:ext>
            </a:extLst>
          </p:cNvPr>
          <p:cNvSpPr txBox="1">
            <a:spLocks/>
          </p:cNvSpPr>
          <p:nvPr/>
        </p:nvSpPr>
        <p:spPr>
          <a:xfrm>
            <a:off x="795677" y="3836339"/>
            <a:ext cx="2058411" cy="378359"/>
          </a:xfrm>
          <a:prstGeom prst="rect">
            <a:avLst/>
          </a:prstGeom>
        </p:spPr>
        <p:txBody>
          <a:bodyPr vert="horz" lIns="0" tIns="0" rIns="0" bIns="0" rtlCol="0">
            <a:noAutofit/>
          </a:bodyPr>
          <a:lstStyle>
            <a:lvl1pPr marL="243000" indent="-243000" algn="l" defTabSz="914400" rtl="0" eaLnBrk="1" latinLnBrk="0" hangingPunct="1">
              <a:spcBef>
                <a:spcPts val="600"/>
              </a:spcBef>
              <a:spcAft>
                <a:spcPts val="0"/>
              </a:spcAft>
              <a:buClr>
                <a:srgbClr val="00338D"/>
              </a:buClr>
              <a:buSzPct val="110000"/>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513000" indent="-216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756000" indent="-180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1053000" indent="-2286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296000" indent="-2286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dirty="0"/>
              <a:t>Line Speed Option</a:t>
            </a:r>
          </a:p>
        </p:txBody>
      </p:sp>
      <p:sp>
        <p:nvSpPr>
          <p:cNvPr id="11" name="TextBox 10">
            <a:extLst>
              <a:ext uri="{FF2B5EF4-FFF2-40B4-BE49-F238E27FC236}">
                <a16:creationId xmlns:a16="http://schemas.microsoft.com/office/drawing/2014/main" id="{42C4E8E9-1420-4777-BC9A-2006C3D116E2}"/>
              </a:ext>
            </a:extLst>
          </p:cNvPr>
          <p:cNvSpPr txBox="1"/>
          <p:nvPr/>
        </p:nvSpPr>
        <p:spPr>
          <a:xfrm>
            <a:off x="8270434" y="2137472"/>
            <a:ext cx="2593888" cy="584775"/>
          </a:xfrm>
          <a:prstGeom prst="rect">
            <a:avLst/>
          </a:prstGeom>
          <a:noFill/>
          <a:ln>
            <a:solidFill>
              <a:schemeClr val="tx1"/>
            </a:solidFill>
          </a:ln>
        </p:spPr>
        <p:txBody>
          <a:bodyPr wrap="square" rtlCol="0">
            <a:spAutoFit/>
          </a:bodyPr>
          <a:lstStyle/>
          <a:p>
            <a:r>
              <a:rPr lang="en-GB" sz="1600" b="1" dirty="0"/>
              <a:t>Up to 4 additional peak hour services to London</a:t>
            </a:r>
          </a:p>
        </p:txBody>
      </p:sp>
      <p:sp>
        <p:nvSpPr>
          <p:cNvPr id="12" name="TextBox 11">
            <a:extLst>
              <a:ext uri="{FF2B5EF4-FFF2-40B4-BE49-F238E27FC236}">
                <a16:creationId xmlns:a16="http://schemas.microsoft.com/office/drawing/2014/main" id="{D8C74655-94F6-4E87-81F1-B3955EA04719}"/>
              </a:ext>
            </a:extLst>
          </p:cNvPr>
          <p:cNvSpPr txBox="1"/>
          <p:nvPr/>
        </p:nvSpPr>
        <p:spPr>
          <a:xfrm>
            <a:off x="3460474" y="3646063"/>
            <a:ext cx="4146105" cy="1077218"/>
          </a:xfrm>
          <a:prstGeom prst="rect">
            <a:avLst/>
          </a:prstGeom>
          <a:noFill/>
          <a:ln>
            <a:solidFill>
              <a:schemeClr val="tx1"/>
            </a:solidFill>
          </a:ln>
        </p:spPr>
        <p:txBody>
          <a:bodyPr wrap="square" rtlCol="0">
            <a:spAutoFit/>
          </a:bodyPr>
          <a:lstStyle/>
          <a:p>
            <a:r>
              <a:rPr lang="en-GB" sz="1600" b="1" dirty="0"/>
              <a:t>Line Speed Infrastructure Enhancements</a:t>
            </a:r>
          </a:p>
          <a:p>
            <a:pPr marL="285750" indent="-285750">
              <a:buFont typeface="Arial" panose="020B0604020202020204" pitchFamily="34" charset="0"/>
              <a:buChar char="•"/>
            </a:pPr>
            <a:r>
              <a:rPr lang="en-GB" sz="1600" dirty="0"/>
              <a:t>Programme of line speed enhancement works South of Colchester</a:t>
            </a:r>
          </a:p>
          <a:p>
            <a:pPr marL="285750" indent="-285750">
              <a:buFont typeface="Arial" panose="020B0604020202020204" pitchFamily="34" charset="0"/>
              <a:buChar char="•"/>
            </a:pPr>
            <a:endParaRPr lang="en-GB" sz="1600" dirty="0"/>
          </a:p>
        </p:txBody>
      </p:sp>
      <p:sp>
        <p:nvSpPr>
          <p:cNvPr id="13" name="TextBox 12">
            <a:extLst>
              <a:ext uri="{FF2B5EF4-FFF2-40B4-BE49-F238E27FC236}">
                <a16:creationId xmlns:a16="http://schemas.microsoft.com/office/drawing/2014/main" id="{0D803C63-85A1-4B25-B1CF-EB72E207BBF4}"/>
              </a:ext>
            </a:extLst>
          </p:cNvPr>
          <p:cNvSpPr txBox="1"/>
          <p:nvPr/>
        </p:nvSpPr>
        <p:spPr>
          <a:xfrm>
            <a:off x="8326660" y="3769173"/>
            <a:ext cx="2593888" cy="830997"/>
          </a:xfrm>
          <a:prstGeom prst="rect">
            <a:avLst/>
          </a:prstGeom>
          <a:noFill/>
          <a:ln>
            <a:solidFill>
              <a:schemeClr val="tx1"/>
            </a:solidFill>
          </a:ln>
        </p:spPr>
        <p:txBody>
          <a:bodyPr wrap="square" rtlCol="0">
            <a:spAutoFit/>
          </a:bodyPr>
          <a:lstStyle/>
          <a:p>
            <a:r>
              <a:rPr lang="en-GB" sz="1600" b="1" dirty="0"/>
              <a:t>1 tph Norwich in 90</a:t>
            </a:r>
          </a:p>
          <a:p>
            <a:r>
              <a:rPr lang="en-GB" sz="1600" b="1" dirty="0"/>
              <a:t>Ipswich in 60</a:t>
            </a:r>
          </a:p>
          <a:p>
            <a:r>
              <a:rPr lang="en-GB" sz="1600" b="1" dirty="0"/>
              <a:t>Colchester in 40</a:t>
            </a:r>
          </a:p>
        </p:txBody>
      </p:sp>
      <p:sp>
        <p:nvSpPr>
          <p:cNvPr id="27" name="Arrow: Down 26">
            <a:extLst>
              <a:ext uri="{FF2B5EF4-FFF2-40B4-BE49-F238E27FC236}">
                <a16:creationId xmlns:a16="http://schemas.microsoft.com/office/drawing/2014/main" id="{83D2DBEC-123B-46CF-94BE-05E08104ECB3}"/>
              </a:ext>
            </a:extLst>
          </p:cNvPr>
          <p:cNvSpPr/>
          <p:nvPr/>
        </p:nvSpPr>
        <p:spPr>
          <a:xfrm>
            <a:off x="5430979" y="3096255"/>
            <a:ext cx="143301" cy="54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15A1CF41-0BB9-4728-B95D-D894E7ED2005}"/>
              </a:ext>
            </a:extLst>
          </p:cNvPr>
          <p:cNvCxnSpPr>
            <a:stCxn id="8" idx="3"/>
            <a:endCxn id="11" idx="1"/>
          </p:cNvCxnSpPr>
          <p:nvPr/>
        </p:nvCxnSpPr>
        <p:spPr>
          <a:xfrm flipV="1">
            <a:off x="7606579" y="2429860"/>
            <a:ext cx="663855" cy="4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21EE3A8-C63A-40F3-AC09-76F41CE93B9F}"/>
              </a:ext>
            </a:extLst>
          </p:cNvPr>
          <p:cNvCxnSpPr>
            <a:stCxn id="12" idx="3"/>
            <a:endCxn id="13" idx="1"/>
          </p:cNvCxnSpPr>
          <p:nvPr/>
        </p:nvCxnSpPr>
        <p:spPr>
          <a:xfrm>
            <a:off x="7606579" y="4184672"/>
            <a:ext cx="7200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9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Corporate 16x9 V10">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28FA14-6E0D-4A15-96E5-E47D967AE1CE}" vid="{B13A5D05-D935-416B-AEA7-4F058EF3AB15}"/>
    </a:ext>
  </a:extLst>
</a:theme>
</file>

<file path=ppt/theme/theme2.xml><?xml version="1.0" encoding="utf-8"?>
<a:theme xmlns:a="http://schemas.openxmlformats.org/drawingml/2006/main" name="Internal Page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28FA14-6E0D-4A15-96E5-E47D967AE1CE}" vid="{AA767C0F-3A26-420F-BA79-3E30F5A2DBC0}"/>
    </a:ext>
  </a:extLst>
</a:theme>
</file>

<file path=ppt/theme/theme3.xml><?xml version="1.0" encoding="utf-8"?>
<a:theme xmlns:a="http://schemas.openxmlformats.org/drawingml/2006/main" name="1_Internal Page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28FA14-6E0D-4A15-96E5-E47D967AE1CE}" vid="{7D75F79C-49C4-4329-B179-EB189DC0F29F}"/>
    </a:ext>
  </a:extLst>
</a:theme>
</file>

<file path=ppt/theme/theme4.xml><?xml version="1.0" encoding="utf-8"?>
<a:theme xmlns:a="http://schemas.openxmlformats.org/drawingml/2006/main" name="Custom Design">
  <a:themeElements>
    <a:clrScheme name="Jacobs PowerPoint">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28FA14-6E0D-4A15-96E5-E47D967AE1CE}" vid="{81CEBD88-B55F-4756-A49C-2DE7DE8B3EAC}"/>
    </a:ext>
  </a:extLst>
</a:theme>
</file>

<file path=ppt/theme/theme5.xml><?xml version="1.0" encoding="utf-8"?>
<a:theme xmlns:a="http://schemas.openxmlformats.org/drawingml/2006/main" name="Full Pages / Divider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28FA14-6E0D-4A15-96E5-E47D967AE1CE}" vid="{EF1DD997-166C-4AEE-8988-5796813A93C0}"/>
    </a:ext>
  </a:extLst>
</a:theme>
</file>

<file path=ppt/theme/theme6.xml><?xml version="1.0" encoding="utf-8"?>
<a:theme xmlns:a="http://schemas.openxmlformats.org/drawingml/2006/main" name="Disclaimer">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28FA14-6E0D-4A15-96E5-E47D967AE1CE}" vid="{5A63B957-912C-4909-8586-D9176F95D972}"/>
    </a:ext>
  </a:extLst>
</a:theme>
</file>

<file path=ppt/theme/theme7.xml><?xml version="1.0" encoding="utf-8"?>
<a:theme xmlns:a="http://schemas.openxmlformats.org/drawingml/2006/main" name="Instruction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28FA14-6E0D-4A15-96E5-E47D967AE1CE}" vid="{975E7EB5-CDEE-4B99-ADDD-7866FFE4CE6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SKM Cool">
      <a:dk1>
        <a:srgbClr val="42145F"/>
      </a:dk1>
      <a:lt1>
        <a:srgbClr val="939598"/>
      </a:lt1>
      <a:dk2>
        <a:srgbClr val="000000"/>
      </a:dk2>
      <a:lt2>
        <a:srgbClr val="FFFFFF"/>
      </a:lt2>
      <a:accent1>
        <a:srgbClr val="E6E5E3"/>
      </a:accent1>
      <a:accent2>
        <a:srgbClr val="4C4D4F"/>
      </a:accent2>
      <a:accent3>
        <a:srgbClr val="B8C51B"/>
      </a:accent3>
      <a:accent4>
        <a:srgbClr val="69BE28"/>
      </a:accent4>
      <a:accent5>
        <a:srgbClr val="009DD1"/>
      </a:accent5>
      <a:accent6>
        <a:srgbClr val="5185C0"/>
      </a:accent6>
      <a:hlink>
        <a:srgbClr val="0000FF"/>
      </a:hlink>
      <a:folHlink>
        <a:srgbClr val="800080"/>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e9f2b681-f1ff-4832-af24-e3e8c07ba87a">Templates</Folder>
    <Ready xmlns="e9f2b681-f1ff-4832-af24-e3e8c07ba87a">false</Ready>
    <Intended_x0020_Fix xmlns="e9f2b681-f1ff-4832-af24-e3e8c07ba87a">1. Added date field to 2nd cover option. (C307)
2. Attached PowerPoint colour theme. (C305)
3. Added divider slides. 
4. Changed design of copyright statement &amp; date field to back cover &amp; disclaimer slides so date field now updates automatically &amp; is visible. 
5. Added auto page number to "Title &amp; Content - Bullets" slide. (C360)
6. Enabled footer to be "applied to all". 
7. Changed "Agenda" slide bullets so sub bullets align. (C316)
8. Turn off function that automatically sizes fonts in text boxes to fit within the box. (C331)
9. All bullets now have consistent line spacing of 6pt. (C345)</Intended_x0020_Fix>
    <Testing_x0020_Results xmlns="e9f2b681-f1ff-4832-af24-e3e8c07ba8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650A05A72AAF44B9DBC146C510AC53" ma:contentTypeVersion="4" ma:contentTypeDescription="Create a new document." ma:contentTypeScope="" ma:versionID="0597203fad885b3061953301fe72895d">
  <xsd:schema xmlns:xsd="http://www.w3.org/2001/XMLSchema" xmlns:xs="http://www.w3.org/2001/XMLSchema" xmlns:p="http://schemas.microsoft.com/office/2006/metadata/properties" xmlns:ns2="e9f2b681-f1ff-4832-af24-e3e8c07ba87a" targetNamespace="http://schemas.microsoft.com/office/2006/metadata/properties" ma:root="true" ma:fieldsID="990752cc86129c269fe78f577f6cbe1c" ns2:_="">
    <xsd:import namespace="e9f2b681-f1ff-4832-af24-e3e8c07ba87a"/>
    <xsd:element name="properties">
      <xsd:complexType>
        <xsd:sequence>
          <xsd:element name="documentManagement">
            <xsd:complexType>
              <xsd:all>
                <xsd:element ref="ns2:Folder"/>
                <xsd:element ref="ns2:Ready" minOccurs="0"/>
                <xsd:element ref="ns2:Intended_x0020_Fix" minOccurs="0"/>
                <xsd:element ref="ns2:Testing_x0020_Resul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2b681-f1ff-4832-af24-e3e8c07ba87a" elementFormDefault="qualified">
    <xsd:import namespace="http://schemas.microsoft.com/office/2006/documentManagement/types"/>
    <xsd:import namespace="http://schemas.microsoft.com/office/infopath/2007/PartnerControls"/>
    <xsd:element name="Folder" ma:index="2" ma:displayName="Folder" ma:format="Dropdown" ma:internalName="Folder">
      <xsd:simpleType>
        <xsd:restriction base="dms:Choice">
          <xsd:enumeration value="Add Ins"/>
          <xsd:enumeration value="Address"/>
          <xsd:enumeration value="Standard Content"/>
          <xsd:enumeration value="Startup"/>
          <xsd:enumeration value="StartupUS"/>
          <xsd:enumeration value="Templates"/>
        </xsd:restriction>
      </xsd:simpleType>
    </xsd:element>
    <xsd:element name="Ready" ma:index="3" nillable="true" ma:displayName="Ready" ma:default="0" ma:description="Once the files have been successfully updated &amp; tested, they can be marked Ready for packaging in to the latest version" ma:internalName="Ready">
      <xsd:simpleType>
        <xsd:restriction base="dms:Boolean"/>
      </xsd:simpleType>
    </xsd:element>
    <xsd:element name="Intended_x0020_Fix" ma:index="10" nillable="true" ma:displayName="Change Detail" ma:internalName="Intended_x0020_Fix">
      <xsd:simpleType>
        <xsd:restriction base="dms:Note"/>
      </xsd:simpleType>
    </xsd:element>
    <xsd:element name="Testing_x0020_Results" ma:index="11" nillable="true" ma:displayName="Testing Results" ma:internalName="Testing_x0020_Resul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27CBA-8312-45EC-8A9D-AFD2FCFB9F1C}">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e9f2b681-f1ff-4832-af24-e3e8c07ba87a"/>
    <ds:schemaRef ds:uri="http://purl.org/dc/dcmitype/"/>
  </ds:schemaRefs>
</ds:datastoreItem>
</file>

<file path=customXml/itemProps2.xml><?xml version="1.0" encoding="utf-8"?>
<ds:datastoreItem xmlns:ds="http://schemas.openxmlformats.org/officeDocument/2006/customXml" ds:itemID="{517C372D-F8D9-4B41-AEF8-0353929C6AC4}">
  <ds:schemaRefs>
    <ds:schemaRef ds:uri="http://schemas.microsoft.com/sharepoint/v3/contenttype/forms"/>
  </ds:schemaRefs>
</ds:datastoreItem>
</file>

<file path=customXml/itemProps3.xml><?xml version="1.0" encoding="utf-8"?>
<ds:datastoreItem xmlns:ds="http://schemas.openxmlformats.org/officeDocument/2006/customXml" ds:itemID="{BB2166AB-7575-4D80-8F13-EAE4697726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f2b681-f1ff-4832-af24-e3e8c07ba8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16x9</Template>
  <TotalTime>11882</TotalTime>
  <Words>1032</Words>
  <Application>Microsoft Office PowerPoint</Application>
  <PresentationFormat>Custom</PresentationFormat>
  <Paragraphs>90</Paragraphs>
  <Slides>8</Slides>
  <Notes>8</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8</vt:i4>
      </vt:variant>
    </vt:vector>
  </HeadingPairs>
  <TitlesOfParts>
    <vt:vector size="17" baseType="lpstr">
      <vt:lpstr>Arial</vt:lpstr>
      <vt:lpstr>Calibri</vt:lpstr>
      <vt:lpstr>Corporate 16x9 V10</vt:lpstr>
      <vt:lpstr>Internal Pages</vt:lpstr>
      <vt:lpstr>1_Internal Pages</vt:lpstr>
      <vt:lpstr>Custom Design</vt:lpstr>
      <vt:lpstr>Full Pages / Dividers</vt:lpstr>
      <vt:lpstr>Disclaimer</vt:lpstr>
      <vt:lpstr>Instructions</vt:lpstr>
      <vt:lpstr>GEML SOBC  GEML Rail Conference July 2019</vt:lpstr>
      <vt:lpstr>Introduction / Background to GEML SOBC</vt:lpstr>
      <vt:lpstr>Rail Network Enhancement Pipeline</vt:lpstr>
      <vt:lpstr>Strategic Aims</vt:lpstr>
      <vt:lpstr>Problem Identification</vt:lpstr>
      <vt:lpstr>Network Rail’s crowding forecast for GEML</vt:lpstr>
      <vt:lpstr>The Impact of Doing Nothing</vt:lpstr>
      <vt:lpstr>Scheme Options for Appraisal</vt:lpstr>
    </vt:vector>
  </TitlesOfParts>
  <Company>Jacobs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Flows Study Proposal Presentation</dc:title>
  <dc:creator>Connell, Péter</dc:creator>
  <cp:lastModifiedBy>Marie Finbow</cp:lastModifiedBy>
  <cp:revision>125</cp:revision>
  <cp:lastPrinted>2019-06-20T16:53:03Z</cp:lastPrinted>
  <dcterms:created xsi:type="dcterms:W3CDTF">2019-02-19T16:27:41Z</dcterms:created>
  <dcterms:modified xsi:type="dcterms:W3CDTF">2019-07-09T14:51:28Z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0x010100B2650A05A72AAF44B9DBC146C510AC53</vt:lpwstr>
  </property>
</Properties>
</file>