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399" r:id="rId5"/>
    <p:sldId id="258" r:id="rId6"/>
    <p:sldId id="384" r:id="rId7"/>
    <p:sldId id="388" r:id="rId8"/>
    <p:sldId id="385" r:id="rId9"/>
    <p:sldId id="389" r:id="rId10"/>
    <p:sldId id="390" r:id="rId11"/>
    <p:sldId id="391" r:id="rId12"/>
    <p:sldId id="392" r:id="rId13"/>
    <p:sldId id="398" r:id="rId14"/>
    <p:sldId id="400" r:id="rId15"/>
    <p:sldId id="383" r:id="rId16"/>
  </p:sldIdLst>
  <p:sldSz cx="10688638" cy="7562850"/>
  <p:notesSz cx="6858000" cy="9144000"/>
  <p:defaultTex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0428"/>
    <a:srgbClr val="6B71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60"/>
  </p:normalViewPr>
  <p:slideViewPr>
    <p:cSldViewPr snapToGrid="0" snapToObjects="1">
      <p:cViewPr varScale="1">
        <p:scale>
          <a:sx n="33" d="100"/>
          <a:sy n="33" d="100"/>
        </p:scale>
        <p:origin x="1368" y="60"/>
      </p:cViewPr>
      <p:guideLst>
        <p:guide orient="horz" pos="2382"/>
        <p:guide pos="336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01CE7-3D89-4740-B920-7FB068A4584A}" type="datetimeFigureOut">
              <a:rPr lang="en-GB" smtClean="0"/>
              <a:t>09/07/2019</a:t>
            </a:fld>
            <a:endParaRPr lang="en-GB" dirty="0"/>
          </a:p>
        </p:txBody>
      </p:sp>
      <p:sp>
        <p:nvSpPr>
          <p:cNvPr id="4" name="Slide Image Placeholder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3455CF-31B7-4254-A9BF-0F6CBF6CB8C2}" type="slidenum">
              <a:rPr lang="en-GB" smtClean="0"/>
              <a:t>‹#›</a:t>
            </a:fld>
            <a:endParaRPr lang="en-GB" dirty="0"/>
          </a:p>
        </p:txBody>
      </p:sp>
    </p:spTree>
    <p:extLst>
      <p:ext uri="{BB962C8B-B14F-4D97-AF65-F5344CB8AC3E}">
        <p14:creationId xmlns:p14="http://schemas.microsoft.com/office/powerpoint/2010/main" val="839495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9" name="Picture 8" descr="Red-Geometric-Short-A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88638" cy="6223610"/>
          </a:xfrm>
          <a:prstGeom prst="rect">
            <a:avLst/>
          </a:prstGeom>
        </p:spPr>
      </p:pic>
      <p:pic>
        <p:nvPicPr>
          <p:cNvPr id="10" name="Picture 9" descr="GA-Line-Hare-A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34009"/>
            <a:ext cx="10688638" cy="1328841"/>
          </a:xfrm>
          <a:prstGeom prst="rect">
            <a:avLst/>
          </a:prstGeom>
        </p:spPr>
      </p:pic>
      <p:sp>
        <p:nvSpPr>
          <p:cNvPr id="12" name="Text Placeholder 16"/>
          <p:cNvSpPr>
            <a:spLocks noGrp="1"/>
          </p:cNvSpPr>
          <p:nvPr>
            <p:ph type="body" sz="quarter" idx="11" hasCustomPrompt="1"/>
          </p:nvPr>
        </p:nvSpPr>
        <p:spPr>
          <a:xfrm>
            <a:off x="442716" y="2318873"/>
            <a:ext cx="7251751" cy="914916"/>
          </a:xfrm>
          <a:prstGeom prst="rect">
            <a:avLst/>
          </a:prstGeom>
        </p:spPr>
        <p:txBody>
          <a:bodyPr lIns="0" tIns="0" rIns="0" bIns="0"/>
          <a:lstStyle>
            <a:lvl1pPr marL="0" indent="-177800">
              <a:spcBef>
                <a:spcPts val="600"/>
              </a:spcBef>
              <a:spcAft>
                <a:spcPts val="1200"/>
              </a:spcAft>
              <a:buNone/>
              <a:defRPr sz="5900">
                <a:solidFill>
                  <a:schemeClr val="bg1"/>
                </a:solidFill>
                <a:latin typeface="Arial"/>
                <a:cs typeface="Arial"/>
              </a:defRPr>
            </a:lvl1pPr>
            <a:lvl2pPr marL="0" indent="-177800">
              <a:spcBef>
                <a:spcPts val="600"/>
              </a:spcBef>
              <a:buFont typeface="Arial"/>
              <a:buChar char="•"/>
              <a:defRPr sz="1400">
                <a:solidFill>
                  <a:srgbClr val="647783"/>
                </a:solidFill>
                <a:latin typeface="Arial"/>
                <a:cs typeface="Arial"/>
              </a:defRPr>
            </a:lvl2pPr>
            <a:lvl3pPr>
              <a:defRPr/>
            </a:lvl3pPr>
            <a:lvl4pPr>
              <a:defRPr/>
            </a:lvl4pPr>
            <a:lvl5pPr>
              <a:defRPr/>
            </a:lvl5pPr>
          </a:lstStyle>
          <a:p>
            <a:pPr lvl="0"/>
            <a:r>
              <a:rPr lang="en-GB" dirty="0"/>
              <a:t>Presentation title</a:t>
            </a:r>
          </a:p>
        </p:txBody>
      </p:sp>
      <p:sp>
        <p:nvSpPr>
          <p:cNvPr id="13" name="Text Placeholder 16"/>
          <p:cNvSpPr>
            <a:spLocks noGrp="1"/>
          </p:cNvSpPr>
          <p:nvPr>
            <p:ph type="body" sz="quarter" idx="12" hasCustomPrompt="1"/>
          </p:nvPr>
        </p:nvSpPr>
        <p:spPr>
          <a:xfrm>
            <a:off x="442716" y="3424173"/>
            <a:ext cx="7251751" cy="401530"/>
          </a:xfrm>
          <a:prstGeom prst="rect">
            <a:avLst/>
          </a:prstGeom>
        </p:spPr>
        <p:txBody>
          <a:bodyPr lIns="0" tIns="0" rIns="0" bIns="0"/>
          <a:lstStyle>
            <a:lvl1pPr marL="0" indent="-177800">
              <a:spcBef>
                <a:spcPts val="600"/>
              </a:spcBef>
              <a:spcAft>
                <a:spcPts val="1200"/>
              </a:spcAft>
              <a:buNone/>
              <a:defRPr sz="2500">
                <a:solidFill>
                  <a:schemeClr val="bg1"/>
                </a:solidFill>
                <a:latin typeface="Arial"/>
                <a:cs typeface="Arial"/>
              </a:defRPr>
            </a:lvl1pPr>
            <a:lvl2pPr marL="0" indent="-177800">
              <a:spcBef>
                <a:spcPts val="600"/>
              </a:spcBef>
              <a:buFont typeface="Arial"/>
              <a:buChar char="•"/>
              <a:defRPr sz="1400">
                <a:solidFill>
                  <a:srgbClr val="647783"/>
                </a:solidFill>
                <a:latin typeface="Arial"/>
                <a:cs typeface="Arial"/>
              </a:defRPr>
            </a:lvl2pPr>
            <a:lvl3pPr>
              <a:defRPr/>
            </a:lvl3pPr>
            <a:lvl4pPr>
              <a:defRPr/>
            </a:lvl4pPr>
            <a:lvl5pPr>
              <a:defRPr/>
            </a:lvl5pPr>
          </a:lstStyle>
          <a:p>
            <a:pPr lvl="0"/>
            <a:r>
              <a:rPr lang="en-GB" dirty="0"/>
              <a:t>Presentation sub title</a:t>
            </a:r>
          </a:p>
        </p:txBody>
      </p:sp>
    </p:spTree>
    <p:extLst>
      <p:ext uri="{BB962C8B-B14F-4D97-AF65-F5344CB8AC3E}">
        <p14:creationId xmlns:p14="http://schemas.microsoft.com/office/powerpoint/2010/main" val="1878349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ey Body">
    <p:bg>
      <p:bgPr>
        <a:solidFill>
          <a:schemeClr val="bg1"/>
        </a:solidFill>
        <a:effectLst/>
      </p:bgPr>
    </p:bg>
    <p:spTree>
      <p:nvGrpSpPr>
        <p:cNvPr id="1" name=""/>
        <p:cNvGrpSpPr/>
        <p:nvPr/>
      </p:nvGrpSpPr>
      <p:grpSpPr>
        <a:xfrm>
          <a:off x="0" y="0"/>
          <a:ext cx="0" cy="0"/>
          <a:chOff x="0" y="0"/>
          <a:chExt cx="0" cy="0"/>
        </a:xfrm>
      </p:grpSpPr>
      <p:sp>
        <p:nvSpPr>
          <p:cNvPr id="5" name="Rectangle 4"/>
          <p:cNvSpPr>
            <a:spLocks/>
          </p:cNvSpPr>
          <p:nvPr userDrawn="1"/>
        </p:nvSpPr>
        <p:spPr>
          <a:xfrm>
            <a:off x="0" y="1336618"/>
            <a:ext cx="10692000" cy="36000"/>
          </a:xfrm>
          <a:prstGeom prst="rect">
            <a:avLst/>
          </a:prstGeom>
          <a:solidFill>
            <a:srgbClr val="D704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Placeholder 16"/>
          <p:cNvSpPr>
            <a:spLocks noGrp="1"/>
          </p:cNvSpPr>
          <p:nvPr>
            <p:ph type="body" sz="quarter" idx="11" hasCustomPrompt="1"/>
          </p:nvPr>
        </p:nvSpPr>
        <p:spPr>
          <a:xfrm>
            <a:off x="437928" y="504008"/>
            <a:ext cx="8353357" cy="541618"/>
          </a:xfrm>
          <a:prstGeom prst="rect">
            <a:avLst/>
          </a:prstGeom>
        </p:spPr>
        <p:txBody>
          <a:bodyPr lIns="0" tIns="0" rIns="0" bIns="0"/>
          <a:lstStyle>
            <a:lvl1pPr marL="0" indent="-177800">
              <a:spcBef>
                <a:spcPts val="600"/>
              </a:spcBef>
              <a:spcAft>
                <a:spcPts val="1200"/>
              </a:spcAft>
              <a:buNone/>
              <a:defRPr sz="4000">
                <a:solidFill>
                  <a:srgbClr val="D70428"/>
                </a:solidFill>
                <a:latin typeface="Arial"/>
                <a:cs typeface="Arial"/>
              </a:defRPr>
            </a:lvl1pPr>
            <a:lvl2pPr marL="0" indent="-177800">
              <a:spcBef>
                <a:spcPts val="600"/>
              </a:spcBef>
              <a:buFont typeface="Arial"/>
              <a:buChar char="•"/>
              <a:defRPr sz="1400">
                <a:solidFill>
                  <a:srgbClr val="647783"/>
                </a:solidFill>
                <a:latin typeface="Arial"/>
                <a:cs typeface="Arial"/>
              </a:defRPr>
            </a:lvl2pPr>
            <a:lvl3pPr>
              <a:defRPr/>
            </a:lvl3pPr>
            <a:lvl4pPr>
              <a:defRPr/>
            </a:lvl4pPr>
            <a:lvl5pPr>
              <a:defRPr/>
            </a:lvl5pPr>
          </a:lstStyle>
          <a:p>
            <a:pPr lvl="0"/>
            <a:r>
              <a:rPr lang="en-GB" dirty="0"/>
              <a:t>Page title here</a:t>
            </a:r>
          </a:p>
        </p:txBody>
      </p:sp>
      <p:sp>
        <p:nvSpPr>
          <p:cNvPr id="7" name="Text Placeholder 19"/>
          <p:cNvSpPr>
            <a:spLocks noGrp="1"/>
          </p:cNvSpPr>
          <p:nvPr>
            <p:ph type="body" sz="quarter" idx="13" hasCustomPrompt="1"/>
          </p:nvPr>
        </p:nvSpPr>
        <p:spPr>
          <a:xfrm>
            <a:off x="450226" y="1698584"/>
            <a:ext cx="4655971" cy="4664116"/>
          </a:xfrm>
          <a:prstGeom prst="rect">
            <a:avLst/>
          </a:prstGeom>
        </p:spPr>
        <p:txBody>
          <a:bodyPr lIns="0">
            <a:normAutofit/>
          </a:bodyPr>
          <a:lstStyle>
            <a:lvl1pPr marL="0" indent="0">
              <a:spcBef>
                <a:spcPts val="0"/>
              </a:spcBef>
              <a:spcAft>
                <a:spcPts val="500"/>
              </a:spcAft>
              <a:buNone/>
              <a:defRPr sz="1400">
                <a:solidFill>
                  <a:srgbClr val="000000"/>
                </a:solidFill>
                <a:latin typeface="Arial"/>
                <a:cs typeface="Arial"/>
              </a:defRPr>
            </a:lvl1pPr>
            <a:lvl2pPr marL="177800" indent="-177800">
              <a:defRPr sz="1400">
                <a:solidFill>
                  <a:srgbClr val="647783"/>
                </a:solidFill>
                <a:latin typeface="Arial"/>
                <a:cs typeface="Arial"/>
              </a:defRPr>
            </a:lvl2pPr>
            <a:lvl3pPr marL="177800" indent="-177800">
              <a:defRPr sz="1400">
                <a:solidFill>
                  <a:srgbClr val="647783"/>
                </a:solidFill>
                <a:latin typeface="Arial"/>
                <a:cs typeface="Arial"/>
              </a:defRPr>
            </a:lvl3pPr>
            <a:lvl4pPr marL="177800" indent="-177800">
              <a:defRPr sz="1400">
                <a:solidFill>
                  <a:srgbClr val="647783"/>
                </a:solidFill>
                <a:latin typeface="Arial"/>
                <a:cs typeface="Arial"/>
              </a:defRPr>
            </a:lvl4pPr>
            <a:lvl5pPr marL="177800" indent="-177800">
              <a:defRPr sz="1400">
                <a:solidFill>
                  <a:srgbClr val="647783"/>
                </a:solidFill>
                <a:latin typeface="Arial"/>
                <a:cs typeface="Arial"/>
              </a:defRPr>
            </a:lvl5pPr>
          </a:lstStyle>
          <a:p>
            <a:pPr lvl="0"/>
            <a:r>
              <a:rPr lang="en-GB" dirty="0"/>
              <a:t>Body text here</a:t>
            </a:r>
          </a:p>
          <a:p>
            <a:pPr lvl="0"/>
            <a:endParaRPr lang="en-US" dirty="0"/>
          </a:p>
        </p:txBody>
      </p:sp>
      <p:sp>
        <p:nvSpPr>
          <p:cNvPr id="8" name="Text Placeholder 19"/>
          <p:cNvSpPr>
            <a:spLocks noGrp="1"/>
          </p:cNvSpPr>
          <p:nvPr>
            <p:ph type="body" sz="quarter" idx="14" hasCustomPrompt="1"/>
          </p:nvPr>
        </p:nvSpPr>
        <p:spPr>
          <a:xfrm>
            <a:off x="5570397" y="1698584"/>
            <a:ext cx="4651354" cy="4664116"/>
          </a:xfrm>
          <a:prstGeom prst="rect">
            <a:avLst/>
          </a:prstGeom>
        </p:spPr>
        <p:txBody>
          <a:bodyPr lIns="0">
            <a:normAutofit/>
          </a:bodyPr>
          <a:lstStyle>
            <a:lvl1pPr marL="0" indent="0">
              <a:spcBef>
                <a:spcPts val="0"/>
              </a:spcBef>
              <a:spcAft>
                <a:spcPts val="500"/>
              </a:spcAft>
              <a:buNone/>
              <a:defRPr sz="1400">
                <a:solidFill>
                  <a:srgbClr val="000000"/>
                </a:solidFill>
                <a:latin typeface="Arial"/>
                <a:cs typeface="Arial"/>
              </a:defRPr>
            </a:lvl1pPr>
            <a:lvl2pPr marL="177800" indent="-177800">
              <a:defRPr sz="1400">
                <a:solidFill>
                  <a:srgbClr val="647783"/>
                </a:solidFill>
                <a:latin typeface="Arial"/>
                <a:cs typeface="Arial"/>
              </a:defRPr>
            </a:lvl2pPr>
            <a:lvl3pPr marL="177800" indent="-177800">
              <a:defRPr sz="1400">
                <a:solidFill>
                  <a:srgbClr val="647783"/>
                </a:solidFill>
                <a:latin typeface="Arial"/>
                <a:cs typeface="Arial"/>
              </a:defRPr>
            </a:lvl3pPr>
            <a:lvl4pPr marL="177800" indent="-177800">
              <a:defRPr sz="1400">
                <a:solidFill>
                  <a:srgbClr val="647783"/>
                </a:solidFill>
                <a:latin typeface="Arial"/>
                <a:cs typeface="Arial"/>
              </a:defRPr>
            </a:lvl4pPr>
            <a:lvl5pPr marL="177800" indent="-177800">
              <a:defRPr sz="1400">
                <a:solidFill>
                  <a:srgbClr val="647783"/>
                </a:solidFill>
                <a:latin typeface="Arial"/>
                <a:cs typeface="Arial"/>
              </a:defRPr>
            </a:lvl5pPr>
          </a:lstStyle>
          <a:p>
            <a:pPr lvl="0"/>
            <a:r>
              <a:rPr lang="en-GB" dirty="0"/>
              <a:t>Body text here</a:t>
            </a:r>
          </a:p>
          <a:p>
            <a:pPr lvl="0"/>
            <a:endParaRPr lang="en-US" dirty="0"/>
          </a:p>
        </p:txBody>
      </p:sp>
      <p:pic>
        <p:nvPicPr>
          <p:cNvPr id="9" name="Picture 8" descr="GA-Line-Hare-A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4009"/>
            <a:ext cx="10688638" cy="1328841"/>
          </a:xfrm>
          <a:prstGeom prst="rect">
            <a:avLst/>
          </a:prstGeom>
        </p:spPr>
      </p:pic>
    </p:spTree>
    <p:extLst>
      <p:ext uri="{BB962C8B-B14F-4D97-AF65-F5344CB8AC3E}">
        <p14:creationId xmlns:p14="http://schemas.microsoft.com/office/powerpoint/2010/main" val="3059207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 Body">
    <p:bg>
      <p:bgPr>
        <a:solidFill>
          <a:schemeClr val="bg1"/>
        </a:solidFill>
        <a:effectLst/>
      </p:bgPr>
    </p:bg>
    <p:spTree>
      <p:nvGrpSpPr>
        <p:cNvPr id="1" name=""/>
        <p:cNvGrpSpPr/>
        <p:nvPr/>
      </p:nvGrpSpPr>
      <p:grpSpPr>
        <a:xfrm>
          <a:off x="0" y="0"/>
          <a:ext cx="0" cy="0"/>
          <a:chOff x="0" y="0"/>
          <a:chExt cx="0" cy="0"/>
        </a:xfrm>
      </p:grpSpPr>
      <p:sp>
        <p:nvSpPr>
          <p:cNvPr id="5" name="Rectangle 4"/>
          <p:cNvSpPr>
            <a:spLocks/>
          </p:cNvSpPr>
          <p:nvPr userDrawn="1"/>
        </p:nvSpPr>
        <p:spPr>
          <a:xfrm>
            <a:off x="0" y="1336618"/>
            <a:ext cx="10692000" cy="36000"/>
          </a:xfrm>
          <a:prstGeom prst="rect">
            <a:avLst/>
          </a:prstGeom>
          <a:solidFill>
            <a:srgbClr val="D704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Placeholder 16"/>
          <p:cNvSpPr>
            <a:spLocks noGrp="1"/>
          </p:cNvSpPr>
          <p:nvPr>
            <p:ph type="body" sz="quarter" idx="11" hasCustomPrompt="1"/>
          </p:nvPr>
        </p:nvSpPr>
        <p:spPr>
          <a:xfrm>
            <a:off x="437928" y="504008"/>
            <a:ext cx="8353357" cy="541618"/>
          </a:xfrm>
          <a:prstGeom prst="rect">
            <a:avLst/>
          </a:prstGeom>
        </p:spPr>
        <p:txBody>
          <a:bodyPr lIns="0" tIns="0" rIns="0" bIns="0"/>
          <a:lstStyle>
            <a:lvl1pPr marL="0" indent="-177800">
              <a:spcBef>
                <a:spcPts val="600"/>
              </a:spcBef>
              <a:spcAft>
                <a:spcPts val="1200"/>
              </a:spcAft>
              <a:buNone/>
              <a:defRPr sz="4000">
                <a:solidFill>
                  <a:srgbClr val="D70428"/>
                </a:solidFill>
                <a:latin typeface="Arial"/>
                <a:cs typeface="Arial"/>
              </a:defRPr>
            </a:lvl1pPr>
            <a:lvl2pPr marL="0" indent="-177800">
              <a:spcBef>
                <a:spcPts val="600"/>
              </a:spcBef>
              <a:buFont typeface="Arial"/>
              <a:buChar char="•"/>
              <a:defRPr sz="1400">
                <a:solidFill>
                  <a:srgbClr val="647783"/>
                </a:solidFill>
                <a:latin typeface="Arial"/>
                <a:cs typeface="Arial"/>
              </a:defRPr>
            </a:lvl2pPr>
            <a:lvl3pPr>
              <a:defRPr/>
            </a:lvl3pPr>
            <a:lvl4pPr>
              <a:defRPr/>
            </a:lvl4pPr>
            <a:lvl5pPr>
              <a:defRPr/>
            </a:lvl5pPr>
          </a:lstStyle>
          <a:p>
            <a:pPr lvl="0"/>
            <a:r>
              <a:rPr lang="en-GB" dirty="0"/>
              <a:t>Page title here</a:t>
            </a:r>
          </a:p>
        </p:txBody>
      </p:sp>
      <p:pic>
        <p:nvPicPr>
          <p:cNvPr id="2" name="Picture 1" descr="GA-Logo-White-A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8015" y="6831584"/>
            <a:ext cx="2538984" cy="408432"/>
          </a:xfrm>
          <a:prstGeom prst="rect">
            <a:avLst/>
          </a:prstGeom>
        </p:spPr>
      </p:pic>
      <p:sp>
        <p:nvSpPr>
          <p:cNvPr id="10" name="Text Placeholder 19"/>
          <p:cNvSpPr>
            <a:spLocks noGrp="1"/>
          </p:cNvSpPr>
          <p:nvPr>
            <p:ph type="body" sz="quarter" idx="15"/>
          </p:nvPr>
        </p:nvSpPr>
        <p:spPr>
          <a:xfrm>
            <a:off x="449472" y="1698584"/>
            <a:ext cx="4656725" cy="4651416"/>
          </a:xfrm>
          <a:prstGeom prst="rect">
            <a:avLst/>
          </a:prstGeom>
        </p:spPr>
        <p:txBody>
          <a:bodyPr lIns="0">
            <a:normAutofit/>
          </a:bodyPr>
          <a:lstStyle>
            <a:lvl1pPr marL="177800" indent="-177800">
              <a:spcBef>
                <a:spcPts val="0"/>
              </a:spcBef>
              <a:spcAft>
                <a:spcPts val="500"/>
              </a:spcAft>
              <a:defRPr sz="1400">
                <a:solidFill>
                  <a:srgbClr val="000000"/>
                </a:solidFill>
                <a:latin typeface="Arial"/>
                <a:cs typeface="Arial"/>
              </a:defRPr>
            </a:lvl1pPr>
            <a:lvl2pPr marL="177800" indent="-177800">
              <a:defRPr sz="1400">
                <a:solidFill>
                  <a:srgbClr val="647783"/>
                </a:solidFill>
                <a:latin typeface="Arial"/>
                <a:cs typeface="Arial"/>
              </a:defRPr>
            </a:lvl2pPr>
            <a:lvl3pPr marL="177800" indent="-177800">
              <a:defRPr sz="1400">
                <a:solidFill>
                  <a:srgbClr val="647783"/>
                </a:solidFill>
                <a:latin typeface="Arial"/>
                <a:cs typeface="Arial"/>
              </a:defRPr>
            </a:lvl3pPr>
            <a:lvl4pPr marL="177800" indent="-177800">
              <a:defRPr sz="1400">
                <a:solidFill>
                  <a:srgbClr val="647783"/>
                </a:solidFill>
                <a:latin typeface="Arial"/>
                <a:cs typeface="Arial"/>
              </a:defRPr>
            </a:lvl4pPr>
            <a:lvl5pPr marL="177800" indent="-177800">
              <a:defRPr sz="1400">
                <a:solidFill>
                  <a:srgbClr val="647783"/>
                </a:solidFill>
                <a:latin typeface="Arial"/>
                <a:cs typeface="Arial"/>
              </a:defRPr>
            </a:lvl5pPr>
          </a:lstStyle>
          <a:p>
            <a:pPr lvl="0"/>
            <a:endParaRPr lang="en-US" dirty="0"/>
          </a:p>
        </p:txBody>
      </p:sp>
      <p:sp>
        <p:nvSpPr>
          <p:cNvPr id="11" name="Content Placeholder 14"/>
          <p:cNvSpPr>
            <a:spLocks noGrp="1"/>
          </p:cNvSpPr>
          <p:nvPr>
            <p:ph sz="quarter" idx="10" hasCustomPrompt="1"/>
          </p:nvPr>
        </p:nvSpPr>
        <p:spPr>
          <a:xfrm>
            <a:off x="5561639" y="1698584"/>
            <a:ext cx="4672811" cy="4651416"/>
          </a:xfrm>
          <a:prstGeom prst="rect">
            <a:avLst/>
          </a:prstGeom>
        </p:spPr>
        <p:txBody>
          <a:bodyPr/>
          <a:lstStyle>
            <a:lvl1pPr marL="0" indent="0">
              <a:buNone/>
              <a:defRPr>
                <a:solidFill>
                  <a:srgbClr val="000000"/>
                </a:solidFill>
                <a:latin typeface="Arial"/>
                <a:cs typeface="Arial"/>
              </a:defRPr>
            </a:lvl1pPr>
          </a:lstStyle>
          <a:p>
            <a:pPr lvl="0"/>
            <a:r>
              <a:rPr lang="en-US" dirty="0"/>
              <a:t>Picture or chart</a:t>
            </a:r>
          </a:p>
        </p:txBody>
      </p:sp>
      <p:pic>
        <p:nvPicPr>
          <p:cNvPr id="7" name="Picture 6" descr="GA-Line-Hare-A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34009"/>
            <a:ext cx="10688638" cy="1328841"/>
          </a:xfrm>
          <a:prstGeom prst="rect">
            <a:avLst/>
          </a:prstGeom>
        </p:spPr>
      </p:pic>
    </p:spTree>
    <p:extLst>
      <p:ext uri="{BB962C8B-B14F-4D97-AF65-F5344CB8AC3E}">
        <p14:creationId xmlns:p14="http://schemas.microsoft.com/office/powerpoint/2010/main" val="1534667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y Divider">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88638" cy="6223609"/>
          </a:xfrm>
          <a:prstGeom prst="rect">
            <a:avLst/>
          </a:prstGeom>
        </p:spPr>
      </p:pic>
      <p:pic>
        <p:nvPicPr>
          <p:cNvPr id="6" name="Picture 5" descr="GA-Line-Hare-A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34009"/>
            <a:ext cx="10688638" cy="1328841"/>
          </a:xfrm>
          <a:prstGeom prst="rect">
            <a:avLst/>
          </a:prstGeom>
        </p:spPr>
      </p:pic>
      <p:sp>
        <p:nvSpPr>
          <p:cNvPr id="9" name="Text Placeholder 16"/>
          <p:cNvSpPr>
            <a:spLocks noGrp="1"/>
          </p:cNvSpPr>
          <p:nvPr>
            <p:ph type="body" sz="quarter" idx="11" hasCustomPrompt="1"/>
          </p:nvPr>
        </p:nvSpPr>
        <p:spPr>
          <a:xfrm>
            <a:off x="442716" y="2318873"/>
            <a:ext cx="7251751" cy="914916"/>
          </a:xfrm>
          <a:prstGeom prst="rect">
            <a:avLst/>
          </a:prstGeom>
        </p:spPr>
        <p:txBody>
          <a:bodyPr lIns="0" tIns="0" rIns="0" bIns="0"/>
          <a:lstStyle>
            <a:lvl1pPr marL="0" indent="-177800">
              <a:spcBef>
                <a:spcPts val="600"/>
              </a:spcBef>
              <a:spcAft>
                <a:spcPts val="1200"/>
              </a:spcAft>
              <a:buNone/>
              <a:defRPr sz="5900" baseline="0">
                <a:solidFill>
                  <a:srgbClr val="D70428"/>
                </a:solidFill>
                <a:latin typeface="Arial"/>
                <a:cs typeface="Arial"/>
              </a:defRPr>
            </a:lvl1pPr>
            <a:lvl2pPr marL="0" indent="-177800">
              <a:spcBef>
                <a:spcPts val="600"/>
              </a:spcBef>
              <a:buFont typeface="Arial"/>
              <a:buChar char="•"/>
              <a:defRPr sz="1400">
                <a:solidFill>
                  <a:srgbClr val="647783"/>
                </a:solidFill>
                <a:latin typeface="Arial"/>
                <a:cs typeface="Arial"/>
              </a:defRPr>
            </a:lvl2pPr>
            <a:lvl3pPr>
              <a:defRPr/>
            </a:lvl3pPr>
            <a:lvl4pPr>
              <a:defRPr/>
            </a:lvl4pPr>
            <a:lvl5pPr>
              <a:defRPr/>
            </a:lvl5pPr>
          </a:lstStyle>
          <a:p>
            <a:pPr lvl="0"/>
            <a:r>
              <a:rPr lang="en-GB" dirty="0"/>
              <a:t>Divider slide title</a:t>
            </a:r>
          </a:p>
        </p:txBody>
      </p:sp>
      <p:sp>
        <p:nvSpPr>
          <p:cNvPr id="10" name="Text Placeholder 16"/>
          <p:cNvSpPr>
            <a:spLocks noGrp="1"/>
          </p:cNvSpPr>
          <p:nvPr>
            <p:ph type="body" sz="quarter" idx="12" hasCustomPrompt="1"/>
          </p:nvPr>
        </p:nvSpPr>
        <p:spPr>
          <a:xfrm>
            <a:off x="442716" y="3424173"/>
            <a:ext cx="7251751" cy="401530"/>
          </a:xfrm>
          <a:prstGeom prst="rect">
            <a:avLst/>
          </a:prstGeom>
        </p:spPr>
        <p:txBody>
          <a:bodyPr lIns="0" tIns="0" rIns="0" bIns="0"/>
          <a:lstStyle>
            <a:lvl1pPr marL="0" indent="-177800">
              <a:spcBef>
                <a:spcPts val="600"/>
              </a:spcBef>
              <a:spcAft>
                <a:spcPts val="1200"/>
              </a:spcAft>
              <a:buNone/>
              <a:defRPr sz="2500" baseline="0">
                <a:solidFill>
                  <a:srgbClr val="000000"/>
                </a:solidFill>
                <a:latin typeface="Arial"/>
                <a:cs typeface="Arial"/>
              </a:defRPr>
            </a:lvl1pPr>
            <a:lvl2pPr marL="0" indent="-177800">
              <a:spcBef>
                <a:spcPts val="600"/>
              </a:spcBef>
              <a:buFont typeface="Arial"/>
              <a:buChar char="•"/>
              <a:defRPr sz="1400">
                <a:solidFill>
                  <a:srgbClr val="647783"/>
                </a:solidFill>
                <a:latin typeface="Arial"/>
                <a:cs typeface="Arial"/>
              </a:defRPr>
            </a:lvl2pPr>
            <a:lvl3pPr>
              <a:defRPr/>
            </a:lvl3pPr>
            <a:lvl4pPr>
              <a:defRPr/>
            </a:lvl4pPr>
            <a:lvl5pPr>
              <a:defRPr/>
            </a:lvl5pPr>
          </a:lstStyle>
          <a:p>
            <a:pPr lvl="0"/>
            <a:r>
              <a:rPr lang="en-GB" dirty="0"/>
              <a:t>Divider slide sub title</a:t>
            </a:r>
          </a:p>
        </p:txBody>
      </p:sp>
    </p:spTree>
    <p:extLst>
      <p:ext uri="{BB962C8B-B14F-4D97-AF65-F5344CB8AC3E}">
        <p14:creationId xmlns:p14="http://schemas.microsoft.com/office/powerpoint/2010/main" val="2883200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 Divider">
    <p:bg>
      <p:bgPr>
        <a:solidFill>
          <a:schemeClr val="bg1"/>
        </a:solidFill>
        <a:effectLst/>
      </p:bgPr>
    </p:bg>
    <p:spTree>
      <p:nvGrpSpPr>
        <p:cNvPr id="1" name=""/>
        <p:cNvGrpSpPr/>
        <p:nvPr/>
      </p:nvGrpSpPr>
      <p:grpSpPr>
        <a:xfrm>
          <a:off x="0" y="0"/>
          <a:ext cx="0" cy="0"/>
          <a:chOff x="0" y="0"/>
          <a:chExt cx="0" cy="0"/>
        </a:xfrm>
      </p:grpSpPr>
      <p:pic>
        <p:nvPicPr>
          <p:cNvPr id="5" name="Picture 4" descr="Red-Geometric-Short-A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88638" cy="6223610"/>
          </a:xfrm>
          <a:prstGeom prst="rect">
            <a:avLst/>
          </a:prstGeom>
        </p:spPr>
      </p:pic>
      <p:pic>
        <p:nvPicPr>
          <p:cNvPr id="6" name="Picture 5" descr="GA-Line-Hare-A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34009"/>
            <a:ext cx="10688638" cy="1328841"/>
          </a:xfrm>
          <a:prstGeom prst="rect">
            <a:avLst/>
          </a:prstGeom>
        </p:spPr>
      </p:pic>
      <p:sp>
        <p:nvSpPr>
          <p:cNvPr id="7" name="Text Placeholder 16"/>
          <p:cNvSpPr>
            <a:spLocks noGrp="1"/>
          </p:cNvSpPr>
          <p:nvPr>
            <p:ph type="body" sz="quarter" idx="11" hasCustomPrompt="1"/>
          </p:nvPr>
        </p:nvSpPr>
        <p:spPr>
          <a:xfrm>
            <a:off x="442716" y="2318873"/>
            <a:ext cx="7251751" cy="914916"/>
          </a:xfrm>
          <a:prstGeom prst="rect">
            <a:avLst/>
          </a:prstGeom>
        </p:spPr>
        <p:txBody>
          <a:bodyPr lIns="0" tIns="0" rIns="0" bIns="0"/>
          <a:lstStyle>
            <a:lvl1pPr marL="0" indent="-177800">
              <a:spcBef>
                <a:spcPts val="600"/>
              </a:spcBef>
              <a:spcAft>
                <a:spcPts val="1200"/>
              </a:spcAft>
              <a:buNone/>
              <a:defRPr sz="5900" baseline="0">
                <a:solidFill>
                  <a:schemeClr val="bg1"/>
                </a:solidFill>
                <a:latin typeface="Arial"/>
                <a:cs typeface="Arial"/>
              </a:defRPr>
            </a:lvl1pPr>
            <a:lvl2pPr marL="0" indent="-177800">
              <a:spcBef>
                <a:spcPts val="600"/>
              </a:spcBef>
              <a:buFont typeface="Arial"/>
              <a:buChar char="•"/>
              <a:defRPr sz="1400">
                <a:solidFill>
                  <a:srgbClr val="647783"/>
                </a:solidFill>
                <a:latin typeface="Arial"/>
                <a:cs typeface="Arial"/>
              </a:defRPr>
            </a:lvl2pPr>
            <a:lvl3pPr>
              <a:defRPr/>
            </a:lvl3pPr>
            <a:lvl4pPr>
              <a:defRPr/>
            </a:lvl4pPr>
            <a:lvl5pPr>
              <a:defRPr/>
            </a:lvl5pPr>
          </a:lstStyle>
          <a:p>
            <a:pPr lvl="0"/>
            <a:r>
              <a:rPr lang="en-GB" dirty="0"/>
              <a:t>Divider slide title</a:t>
            </a:r>
          </a:p>
        </p:txBody>
      </p:sp>
      <p:sp>
        <p:nvSpPr>
          <p:cNvPr id="8" name="Text Placeholder 16"/>
          <p:cNvSpPr>
            <a:spLocks noGrp="1"/>
          </p:cNvSpPr>
          <p:nvPr>
            <p:ph type="body" sz="quarter" idx="12" hasCustomPrompt="1"/>
          </p:nvPr>
        </p:nvSpPr>
        <p:spPr>
          <a:xfrm>
            <a:off x="442716" y="3424173"/>
            <a:ext cx="7251751" cy="401530"/>
          </a:xfrm>
          <a:prstGeom prst="rect">
            <a:avLst/>
          </a:prstGeom>
        </p:spPr>
        <p:txBody>
          <a:bodyPr lIns="0" tIns="0" rIns="0" bIns="0"/>
          <a:lstStyle>
            <a:lvl1pPr marL="0" indent="-177800">
              <a:spcBef>
                <a:spcPts val="600"/>
              </a:spcBef>
              <a:spcAft>
                <a:spcPts val="1200"/>
              </a:spcAft>
              <a:buNone/>
              <a:defRPr sz="2500" baseline="0">
                <a:solidFill>
                  <a:schemeClr val="bg1"/>
                </a:solidFill>
                <a:latin typeface="Arial"/>
                <a:cs typeface="Arial"/>
              </a:defRPr>
            </a:lvl1pPr>
            <a:lvl2pPr marL="0" indent="-177800">
              <a:spcBef>
                <a:spcPts val="600"/>
              </a:spcBef>
              <a:buFont typeface="Arial"/>
              <a:buChar char="•"/>
              <a:defRPr sz="1400">
                <a:solidFill>
                  <a:srgbClr val="647783"/>
                </a:solidFill>
                <a:latin typeface="Arial"/>
                <a:cs typeface="Arial"/>
              </a:defRPr>
            </a:lvl2pPr>
            <a:lvl3pPr>
              <a:defRPr/>
            </a:lvl3pPr>
            <a:lvl4pPr>
              <a:defRPr/>
            </a:lvl4pPr>
            <a:lvl5pPr>
              <a:defRPr/>
            </a:lvl5pPr>
          </a:lstStyle>
          <a:p>
            <a:pPr lvl="0"/>
            <a:r>
              <a:rPr lang="en-GB" dirty="0"/>
              <a:t>Divider slide sub title</a:t>
            </a:r>
          </a:p>
        </p:txBody>
      </p:sp>
    </p:spTree>
    <p:extLst>
      <p:ext uri="{BB962C8B-B14F-4D97-AF65-F5344CB8AC3E}">
        <p14:creationId xmlns:p14="http://schemas.microsoft.com/office/powerpoint/2010/main" val="3173740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pic>
        <p:nvPicPr>
          <p:cNvPr id="9" name="Picture 8" descr="Red-Geometric-Short-A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88638" cy="6223610"/>
          </a:xfrm>
          <a:prstGeom prst="rect">
            <a:avLst/>
          </a:prstGeom>
        </p:spPr>
      </p:pic>
      <p:pic>
        <p:nvPicPr>
          <p:cNvPr id="10" name="Picture 9" descr="GA-Line-Hare-A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34009"/>
            <a:ext cx="10688638" cy="1328841"/>
          </a:xfrm>
          <a:prstGeom prst="rect">
            <a:avLst/>
          </a:prstGeom>
        </p:spPr>
      </p:pic>
    </p:spTree>
    <p:extLst>
      <p:ext uri="{BB962C8B-B14F-4D97-AF65-F5344CB8AC3E}">
        <p14:creationId xmlns:p14="http://schemas.microsoft.com/office/powerpoint/2010/main" val="9304817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61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ctr" defTabSz="497754" rtl="0" eaLnBrk="1" latinLnBrk="0" hangingPunct="1">
        <a:spcBef>
          <a:spcPct val="0"/>
        </a:spcBef>
        <a:buNone/>
        <a:defRPr sz="4800" kern="1200">
          <a:solidFill>
            <a:schemeClr val="tx1"/>
          </a:solidFill>
          <a:latin typeface="+mj-lt"/>
          <a:ea typeface="+mj-ea"/>
          <a:cs typeface="+mj-cs"/>
        </a:defRPr>
      </a:lvl1pPr>
    </p:titleStyle>
    <p:bodyStyle>
      <a:lvl1pPr marL="373315" indent="-373315" algn="l" defTabSz="497754" rtl="0" eaLnBrk="1" latinLnBrk="0" hangingPunct="1">
        <a:spcBef>
          <a:spcPct val="20000"/>
        </a:spcBef>
        <a:buFont typeface="Arial"/>
        <a:buChar char="•"/>
        <a:defRPr sz="3500" kern="1200">
          <a:solidFill>
            <a:schemeClr val="tx1"/>
          </a:solidFill>
          <a:latin typeface="+mn-lt"/>
          <a:ea typeface="+mn-ea"/>
          <a:cs typeface="+mn-cs"/>
        </a:defRPr>
      </a:lvl1pPr>
      <a:lvl2pPr marL="808850" indent="-311096" algn="l" defTabSz="497754" rtl="0" eaLnBrk="1" latinLnBrk="0" hangingPunct="1">
        <a:spcBef>
          <a:spcPct val="20000"/>
        </a:spcBef>
        <a:buFont typeface="Arial"/>
        <a:buChar char="–"/>
        <a:defRPr sz="3000" kern="1200">
          <a:solidFill>
            <a:schemeClr val="tx1"/>
          </a:solidFill>
          <a:latin typeface="+mn-lt"/>
          <a:ea typeface="+mn-ea"/>
          <a:cs typeface="+mn-cs"/>
        </a:defRPr>
      </a:lvl2pPr>
      <a:lvl3pPr marL="1244384" indent="-248877" algn="l" defTabSz="497754" rtl="0" eaLnBrk="1" latinLnBrk="0" hangingPunct="1">
        <a:spcBef>
          <a:spcPct val="20000"/>
        </a:spcBef>
        <a:buFont typeface="Arial"/>
        <a:buChar char="•"/>
        <a:defRPr sz="2600" kern="1200">
          <a:solidFill>
            <a:schemeClr val="tx1"/>
          </a:solidFill>
          <a:latin typeface="+mn-lt"/>
          <a:ea typeface="+mn-ea"/>
          <a:cs typeface="+mn-cs"/>
        </a:defRPr>
      </a:lvl3pPr>
      <a:lvl4pPr marL="1742138" indent="-248877" algn="l" defTabSz="497754" rtl="0" eaLnBrk="1" latinLnBrk="0" hangingPunct="1">
        <a:spcBef>
          <a:spcPct val="20000"/>
        </a:spcBef>
        <a:buFont typeface="Arial"/>
        <a:buChar char="–"/>
        <a:defRPr sz="2200" kern="1200">
          <a:solidFill>
            <a:schemeClr val="tx1"/>
          </a:solidFill>
          <a:latin typeface="+mn-lt"/>
          <a:ea typeface="+mn-ea"/>
          <a:cs typeface="+mn-cs"/>
        </a:defRPr>
      </a:lvl4pPr>
      <a:lvl5pPr marL="2239891" indent="-248877" algn="l" defTabSz="497754" rtl="0" eaLnBrk="1" latinLnBrk="0" hangingPunct="1">
        <a:spcBef>
          <a:spcPct val="20000"/>
        </a:spcBef>
        <a:buFont typeface="Arial"/>
        <a:buChar char="»"/>
        <a:defRPr sz="2200" kern="1200">
          <a:solidFill>
            <a:schemeClr val="tx1"/>
          </a:solidFill>
          <a:latin typeface="+mn-lt"/>
          <a:ea typeface="+mn-ea"/>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42716" y="1403957"/>
            <a:ext cx="8910604" cy="914916"/>
          </a:xfrm>
        </p:spPr>
        <p:txBody>
          <a:bodyPr/>
          <a:lstStyle/>
          <a:p>
            <a:r>
              <a:rPr lang="en-GB" sz="4000" dirty="0"/>
              <a:t>Great Eastern Main Line Taskforce</a:t>
            </a:r>
          </a:p>
          <a:p>
            <a:r>
              <a:rPr lang="en-GB" sz="4000" dirty="0"/>
              <a:t>Conference – 11 July 2019</a:t>
            </a:r>
          </a:p>
          <a:p>
            <a:r>
              <a:rPr lang="en-GB" sz="4000" dirty="0"/>
              <a:t>Greater Anglia business update</a:t>
            </a:r>
          </a:p>
          <a:p>
            <a:endParaRPr lang="en-US" dirty="0"/>
          </a:p>
        </p:txBody>
      </p:sp>
      <p:sp>
        <p:nvSpPr>
          <p:cNvPr id="3" name="Text Placeholder 2"/>
          <p:cNvSpPr>
            <a:spLocks noGrp="1"/>
          </p:cNvSpPr>
          <p:nvPr>
            <p:ph type="body" sz="quarter" idx="12"/>
          </p:nvPr>
        </p:nvSpPr>
        <p:spPr>
          <a:xfrm>
            <a:off x="525342" y="3881834"/>
            <a:ext cx="8745351" cy="1782784"/>
          </a:xfrm>
        </p:spPr>
        <p:txBody>
          <a:bodyPr/>
          <a:lstStyle/>
          <a:p>
            <a:pPr indent="0">
              <a:spcBef>
                <a:spcPts val="0"/>
              </a:spcBef>
              <a:spcAft>
                <a:spcPts val="0"/>
              </a:spcAft>
            </a:pPr>
            <a:endParaRPr lang="en-GB" altLang="en-US" sz="2400" dirty="0"/>
          </a:p>
          <a:p>
            <a:pPr indent="0">
              <a:spcBef>
                <a:spcPts val="0"/>
              </a:spcBef>
              <a:spcAft>
                <a:spcPts val="0"/>
              </a:spcAft>
            </a:pPr>
            <a:endParaRPr lang="en-GB" altLang="en-US" sz="2400" dirty="0"/>
          </a:p>
          <a:p>
            <a:pPr indent="0">
              <a:spcBef>
                <a:spcPts val="0"/>
              </a:spcBef>
              <a:spcAft>
                <a:spcPts val="0"/>
              </a:spcAft>
            </a:pPr>
            <a:r>
              <a:rPr lang="en-GB" altLang="en-US" sz="2400" dirty="0"/>
              <a:t>Jamie Burles</a:t>
            </a:r>
          </a:p>
          <a:p>
            <a:pPr indent="0">
              <a:spcBef>
                <a:spcPts val="0"/>
              </a:spcBef>
              <a:spcAft>
                <a:spcPts val="0"/>
              </a:spcAft>
            </a:pPr>
            <a:r>
              <a:rPr lang="en-GB" altLang="en-US" sz="2400" dirty="0"/>
              <a:t>Managing Director </a:t>
            </a:r>
          </a:p>
          <a:p>
            <a:pPr indent="0">
              <a:spcBef>
                <a:spcPts val="0"/>
              </a:spcBef>
              <a:spcAft>
                <a:spcPts val="0"/>
              </a:spcAft>
            </a:pPr>
            <a:r>
              <a:rPr lang="en-GB" altLang="en-US" sz="2400" dirty="0"/>
              <a:t>Greater Anglia</a:t>
            </a:r>
          </a:p>
          <a:p>
            <a:endParaRPr lang="en-GB" altLang="en-US" sz="2400" dirty="0"/>
          </a:p>
          <a:p>
            <a:endParaRPr lang="en-US" dirty="0"/>
          </a:p>
        </p:txBody>
      </p:sp>
    </p:spTree>
    <p:extLst>
      <p:ext uri="{BB962C8B-B14F-4D97-AF65-F5344CB8AC3E}">
        <p14:creationId xmlns:p14="http://schemas.microsoft.com/office/powerpoint/2010/main" val="2245269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New trains (Suburban)</a:t>
            </a:r>
          </a:p>
        </p:txBody>
      </p:sp>
      <p:sp>
        <p:nvSpPr>
          <p:cNvPr id="3" name="Text Placeholder 2"/>
          <p:cNvSpPr>
            <a:spLocks noGrp="1"/>
          </p:cNvSpPr>
          <p:nvPr>
            <p:ph type="body" sz="quarter" idx="15"/>
          </p:nvPr>
        </p:nvSpPr>
        <p:spPr>
          <a:xfrm>
            <a:off x="449474" y="1698584"/>
            <a:ext cx="2745418" cy="541618"/>
          </a:xfrm>
        </p:spPr>
        <p:txBody>
          <a:bodyPr>
            <a:noAutofit/>
          </a:bodyPr>
          <a:lstStyle/>
          <a:p>
            <a:pPr>
              <a:spcAft>
                <a:spcPts val="600"/>
              </a:spcAft>
            </a:pPr>
            <a:endParaRPr lang="en-GB" sz="2000" dirty="0"/>
          </a:p>
        </p:txBody>
      </p:sp>
      <p:pic>
        <p:nvPicPr>
          <p:cNvPr id="9" name="Picture 8">
            <a:extLst>
              <a:ext uri="{FF2B5EF4-FFF2-40B4-BE49-F238E27FC236}">
                <a16:creationId xmlns:a16="http://schemas.microsoft.com/office/drawing/2014/main" id="{C8B2AC87-6E0D-4429-98B1-0BC0E0CB4CD2}"/>
              </a:ext>
            </a:extLst>
          </p:cNvPr>
          <p:cNvPicPr>
            <a:picLocks noChangeAspect="1"/>
          </p:cNvPicPr>
          <p:nvPr/>
        </p:nvPicPr>
        <p:blipFill>
          <a:blip r:embed="rId2"/>
          <a:stretch>
            <a:fillRect/>
          </a:stretch>
        </p:blipFill>
        <p:spPr>
          <a:xfrm rot="5400000">
            <a:off x="-76034" y="2224092"/>
            <a:ext cx="4204056" cy="3153042"/>
          </a:xfrm>
          <a:prstGeom prst="rect">
            <a:avLst/>
          </a:prstGeom>
        </p:spPr>
      </p:pic>
      <p:pic>
        <p:nvPicPr>
          <p:cNvPr id="11" name="Picture 10">
            <a:extLst>
              <a:ext uri="{FF2B5EF4-FFF2-40B4-BE49-F238E27FC236}">
                <a16:creationId xmlns:a16="http://schemas.microsoft.com/office/drawing/2014/main" id="{EB22FC2D-6B6E-4D18-9285-4B4312B68FC5}"/>
              </a:ext>
            </a:extLst>
          </p:cNvPr>
          <p:cNvPicPr>
            <a:picLocks noChangeAspect="1"/>
          </p:cNvPicPr>
          <p:nvPr/>
        </p:nvPicPr>
        <p:blipFill>
          <a:blip r:embed="rId3"/>
          <a:stretch>
            <a:fillRect/>
          </a:stretch>
        </p:blipFill>
        <p:spPr>
          <a:xfrm rot="5400000">
            <a:off x="6560615" y="2224092"/>
            <a:ext cx="4204056" cy="3153042"/>
          </a:xfrm>
          <a:prstGeom prst="rect">
            <a:avLst/>
          </a:prstGeom>
        </p:spPr>
      </p:pic>
    </p:spTree>
    <p:extLst>
      <p:ext uri="{BB962C8B-B14F-4D97-AF65-F5344CB8AC3E}">
        <p14:creationId xmlns:p14="http://schemas.microsoft.com/office/powerpoint/2010/main" val="3850029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Looking forward</a:t>
            </a:r>
          </a:p>
        </p:txBody>
      </p:sp>
      <p:sp>
        <p:nvSpPr>
          <p:cNvPr id="3" name="Text Placeholder 2"/>
          <p:cNvSpPr>
            <a:spLocks noGrp="1"/>
          </p:cNvSpPr>
          <p:nvPr>
            <p:ph type="body" sz="quarter" idx="15"/>
          </p:nvPr>
        </p:nvSpPr>
        <p:spPr>
          <a:xfrm>
            <a:off x="449473" y="1698584"/>
            <a:ext cx="6281833" cy="4651416"/>
          </a:xfrm>
        </p:spPr>
        <p:txBody>
          <a:bodyPr>
            <a:noAutofit/>
          </a:bodyPr>
          <a:lstStyle/>
          <a:p>
            <a:pPr>
              <a:spcBef>
                <a:spcPts val="1000"/>
              </a:spcBef>
            </a:pPr>
            <a:r>
              <a:rPr lang="en-GB" sz="2000" dirty="0"/>
              <a:t>New train roll out begins shortly – 18 month transformation with phased service introduction</a:t>
            </a:r>
          </a:p>
          <a:p>
            <a:pPr>
              <a:spcBef>
                <a:spcPts val="1000"/>
              </a:spcBef>
            </a:pPr>
            <a:r>
              <a:rPr lang="en-GB" sz="2000" dirty="0"/>
              <a:t>New marketing and PR campaign, plus new uniforms  </a:t>
            </a:r>
          </a:p>
          <a:p>
            <a:pPr>
              <a:spcBef>
                <a:spcPts val="1000"/>
              </a:spcBef>
            </a:pPr>
            <a:r>
              <a:rPr lang="en-GB" sz="2000" dirty="0"/>
              <a:t>Most Stadler trains due in service by the end of 2019  </a:t>
            </a:r>
          </a:p>
          <a:p>
            <a:pPr>
              <a:spcBef>
                <a:spcPts val="1000"/>
              </a:spcBef>
            </a:pPr>
            <a:r>
              <a:rPr lang="en-GB" sz="2000" dirty="0"/>
              <a:t>Other timetable improvements to be phased in</a:t>
            </a:r>
          </a:p>
          <a:p>
            <a:pPr>
              <a:spcBef>
                <a:spcPts val="1000"/>
              </a:spcBef>
            </a:pPr>
            <a:r>
              <a:rPr lang="en-GB" sz="2000" dirty="0"/>
              <a:t>Continued stakeholder campaign with the GEML Taskforce to secure the rail infrastructure investment and improvements that will enable us to maximise the impact of the new trains and the benefits for customers and communities all along the route </a:t>
            </a:r>
          </a:p>
        </p:txBody>
      </p:sp>
      <p:pic>
        <p:nvPicPr>
          <p:cNvPr id="6" name="Picture 5">
            <a:extLst>
              <a:ext uri="{FF2B5EF4-FFF2-40B4-BE49-F238E27FC236}">
                <a16:creationId xmlns:a16="http://schemas.microsoft.com/office/drawing/2014/main" id="{EF5B3AD2-0CB8-497D-8EC6-26F508EA0D97}"/>
              </a:ext>
            </a:extLst>
          </p:cNvPr>
          <p:cNvPicPr>
            <a:picLocks noChangeAspect="1"/>
          </p:cNvPicPr>
          <p:nvPr/>
        </p:nvPicPr>
        <p:blipFill>
          <a:blip r:embed="rId2"/>
          <a:stretch>
            <a:fillRect/>
          </a:stretch>
        </p:blipFill>
        <p:spPr>
          <a:xfrm>
            <a:off x="6857417" y="1698584"/>
            <a:ext cx="3831222" cy="2873416"/>
          </a:xfrm>
          <a:prstGeom prst="rect">
            <a:avLst/>
          </a:prstGeom>
        </p:spPr>
      </p:pic>
    </p:spTree>
    <p:extLst>
      <p:ext uri="{BB962C8B-B14F-4D97-AF65-F5344CB8AC3E}">
        <p14:creationId xmlns:p14="http://schemas.microsoft.com/office/powerpoint/2010/main" val="2756287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42716" y="1403957"/>
            <a:ext cx="8910604" cy="914916"/>
          </a:xfrm>
        </p:spPr>
        <p:txBody>
          <a:bodyPr/>
          <a:lstStyle/>
          <a:p>
            <a:r>
              <a:rPr lang="en-GB" dirty="0"/>
              <a:t>Thank you</a:t>
            </a:r>
          </a:p>
          <a:p>
            <a:endParaRPr lang="en-US" dirty="0"/>
          </a:p>
        </p:txBody>
      </p:sp>
      <p:sp>
        <p:nvSpPr>
          <p:cNvPr id="3" name="Text Placeholder 2"/>
          <p:cNvSpPr>
            <a:spLocks noGrp="1"/>
          </p:cNvSpPr>
          <p:nvPr>
            <p:ph type="body" sz="quarter" idx="12"/>
          </p:nvPr>
        </p:nvSpPr>
        <p:spPr>
          <a:xfrm>
            <a:off x="442716" y="4026738"/>
            <a:ext cx="8745351" cy="401530"/>
          </a:xfrm>
        </p:spPr>
        <p:txBody>
          <a:bodyPr/>
          <a:lstStyle/>
          <a:p>
            <a:r>
              <a:rPr lang="en-GB" dirty="0"/>
              <a:t>		</a:t>
            </a:r>
          </a:p>
          <a:p>
            <a:endParaRPr lang="en-GB" dirty="0"/>
          </a:p>
          <a:p>
            <a:endParaRPr lang="en-US" dirty="0"/>
          </a:p>
        </p:txBody>
      </p:sp>
    </p:spTree>
    <p:extLst>
      <p:ext uri="{BB962C8B-B14F-4D97-AF65-F5344CB8AC3E}">
        <p14:creationId xmlns:p14="http://schemas.microsoft.com/office/powerpoint/2010/main" val="274622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Agenda </a:t>
            </a:r>
          </a:p>
        </p:txBody>
      </p:sp>
      <p:sp>
        <p:nvSpPr>
          <p:cNvPr id="3" name="Text Placeholder 2"/>
          <p:cNvSpPr>
            <a:spLocks noGrp="1"/>
          </p:cNvSpPr>
          <p:nvPr>
            <p:ph type="body" sz="quarter" idx="13"/>
          </p:nvPr>
        </p:nvSpPr>
        <p:spPr>
          <a:xfrm>
            <a:off x="450226" y="1698584"/>
            <a:ext cx="5752270" cy="4664116"/>
          </a:xfrm>
        </p:spPr>
        <p:txBody>
          <a:bodyPr/>
          <a:lstStyle/>
          <a:p>
            <a:pPr marL="457200" indent="-457200">
              <a:buFont typeface="Arial" panose="020B0604020202020204" pitchFamily="34" charset="0"/>
              <a:buChar char="•"/>
            </a:pPr>
            <a:r>
              <a:rPr lang="en-GB" sz="2000" dirty="0"/>
              <a:t>Excellent performance progress</a:t>
            </a:r>
          </a:p>
          <a:p>
            <a:pPr marL="457200" indent="-457200">
              <a:buFont typeface="Arial" panose="020B0604020202020204" pitchFamily="34" charset="0"/>
              <a:buChar char="•"/>
            </a:pPr>
            <a:r>
              <a:rPr lang="en-GB" sz="2000" dirty="0"/>
              <a:t>Franchise commitments delivered</a:t>
            </a:r>
          </a:p>
          <a:p>
            <a:pPr marL="457200" indent="-457200">
              <a:buFont typeface="Arial" panose="020B0604020202020204" pitchFamily="34" charset="0"/>
              <a:buChar char="•"/>
            </a:pPr>
            <a:r>
              <a:rPr lang="en-GB" sz="2000" dirty="0"/>
              <a:t>Other improvements implemented </a:t>
            </a:r>
          </a:p>
          <a:p>
            <a:pPr marL="457200" indent="-457200">
              <a:buFont typeface="Arial" panose="020B0604020202020204" pitchFamily="34" charset="0"/>
              <a:buChar char="•"/>
            </a:pPr>
            <a:r>
              <a:rPr lang="en-GB" sz="2000" dirty="0"/>
              <a:t>New trains programme on course</a:t>
            </a:r>
            <a:endParaRPr lang="en-GB" sz="2400" dirty="0"/>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991DA7A7-5FE9-4101-B7F2-36FB0952FF0F}"/>
              </a:ext>
            </a:extLst>
          </p:cNvPr>
          <p:cNvPicPr>
            <a:picLocks noChangeAspect="1"/>
          </p:cNvPicPr>
          <p:nvPr/>
        </p:nvPicPr>
        <p:blipFill>
          <a:blip r:embed="rId2"/>
          <a:stretch>
            <a:fillRect/>
          </a:stretch>
        </p:blipFill>
        <p:spPr>
          <a:xfrm>
            <a:off x="6269850" y="1698583"/>
            <a:ext cx="4418788" cy="3314091"/>
          </a:xfrm>
          <a:prstGeom prst="rect">
            <a:avLst/>
          </a:prstGeom>
        </p:spPr>
      </p:pic>
    </p:spTree>
    <p:extLst>
      <p:ext uri="{BB962C8B-B14F-4D97-AF65-F5344CB8AC3E}">
        <p14:creationId xmlns:p14="http://schemas.microsoft.com/office/powerpoint/2010/main" val="3951875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7928" y="504008"/>
            <a:ext cx="8353357" cy="541618"/>
          </a:xfrm>
        </p:spPr>
        <p:txBody>
          <a:bodyPr/>
          <a:lstStyle/>
          <a:p>
            <a:r>
              <a:rPr lang="en-US" dirty="0"/>
              <a:t>Excellent performance</a:t>
            </a:r>
          </a:p>
        </p:txBody>
      </p:sp>
      <p:sp>
        <p:nvSpPr>
          <p:cNvPr id="3" name="Text Placeholder 2"/>
          <p:cNvSpPr>
            <a:spLocks noGrp="1"/>
          </p:cNvSpPr>
          <p:nvPr>
            <p:ph type="body" sz="quarter" idx="15"/>
          </p:nvPr>
        </p:nvSpPr>
        <p:spPr>
          <a:xfrm>
            <a:off x="449473" y="1698584"/>
            <a:ext cx="5874210" cy="4651416"/>
          </a:xfrm>
        </p:spPr>
        <p:txBody>
          <a:bodyPr>
            <a:normAutofit/>
          </a:bodyPr>
          <a:lstStyle/>
          <a:p>
            <a:pPr>
              <a:spcAft>
                <a:spcPts val="600"/>
              </a:spcAft>
              <a:buFont typeface="Arial" panose="020B0604020202020204" pitchFamily="34" charset="0"/>
              <a:buChar char="•"/>
            </a:pPr>
            <a:r>
              <a:rPr lang="en-GB" sz="2000" dirty="0">
                <a:solidFill>
                  <a:schemeClr val="tx1"/>
                </a:solidFill>
              </a:rPr>
              <a:t>Record GEML performance</a:t>
            </a:r>
          </a:p>
          <a:p>
            <a:pPr>
              <a:spcAft>
                <a:spcPts val="600"/>
              </a:spcAft>
              <a:buFont typeface="Arial" panose="020B0604020202020204" pitchFamily="34" charset="0"/>
              <a:buChar char="•"/>
            </a:pPr>
            <a:r>
              <a:rPr lang="en-GB" sz="2000" dirty="0">
                <a:solidFill>
                  <a:schemeClr val="tx1"/>
                </a:solidFill>
              </a:rPr>
              <a:t>4 successive periods over 94.7%</a:t>
            </a:r>
          </a:p>
          <a:p>
            <a:pPr>
              <a:spcAft>
                <a:spcPts val="600"/>
              </a:spcAft>
              <a:buFont typeface="Arial" panose="020B0604020202020204" pitchFamily="34" charset="0"/>
              <a:buChar char="•"/>
            </a:pPr>
            <a:r>
              <a:rPr lang="en-GB" sz="2000" dirty="0"/>
              <a:t>94.78%, 95.83%, 95.51% &amp; 95.79%</a:t>
            </a:r>
            <a:endParaRPr lang="en-GB" sz="2000" dirty="0">
              <a:solidFill>
                <a:schemeClr val="tx1"/>
              </a:solidFill>
            </a:endParaRPr>
          </a:p>
          <a:p>
            <a:pPr>
              <a:spcAft>
                <a:spcPts val="600"/>
              </a:spcAft>
              <a:buFont typeface="Arial" panose="020B0604020202020204" pitchFamily="34" charset="0"/>
              <a:buChar char="•"/>
            </a:pPr>
            <a:r>
              <a:rPr lang="en-GB" sz="2000" dirty="0">
                <a:solidFill>
                  <a:schemeClr val="tx1"/>
                </a:solidFill>
              </a:rPr>
              <a:t>Follows GA-Network Rail performance summit</a:t>
            </a:r>
          </a:p>
          <a:p>
            <a:pPr>
              <a:spcAft>
                <a:spcPts val="600"/>
              </a:spcAft>
              <a:buFont typeface="Arial" panose="020B0604020202020204" pitchFamily="34" charset="0"/>
              <a:buChar char="•"/>
            </a:pPr>
            <a:r>
              <a:rPr lang="en-GB" sz="2000" dirty="0">
                <a:solidFill>
                  <a:schemeClr val="tx1"/>
                </a:solidFill>
              </a:rPr>
              <a:t>Fleet reliability initiatives working well</a:t>
            </a:r>
          </a:p>
          <a:p>
            <a:pPr>
              <a:spcAft>
                <a:spcPts val="600"/>
              </a:spcAft>
              <a:buFont typeface="Arial" panose="020B0604020202020204" pitchFamily="34" charset="0"/>
              <a:buChar char="•"/>
            </a:pPr>
            <a:r>
              <a:rPr lang="en-GB" sz="2000" dirty="0">
                <a:solidFill>
                  <a:schemeClr val="tx1"/>
                </a:solidFill>
              </a:rPr>
              <a:t>Network Rail improving too</a:t>
            </a:r>
          </a:p>
          <a:p>
            <a:pPr>
              <a:spcAft>
                <a:spcPts val="600"/>
              </a:spcAft>
              <a:buFont typeface="Arial" panose="020B0604020202020204" pitchFamily="34" charset="0"/>
              <a:buChar char="•"/>
            </a:pPr>
            <a:r>
              <a:rPr lang="en-GB" sz="2000" dirty="0">
                <a:solidFill>
                  <a:schemeClr val="tx1"/>
                </a:solidFill>
              </a:rPr>
              <a:t>Committed to maintaining positive trends</a:t>
            </a:r>
          </a:p>
          <a:p>
            <a:pPr lvl="3">
              <a:buFont typeface="Arial" panose="020B0604020202020204" pitchFamily="34" charset="0"/>
              <a:buChar char="•"/>
            </a:pPr>
            <a:endParaRPr lang="en-GB" sz="2000" b="1" dirty="0">
              <a:solidFill>
                <a:schemeClr val="tx1"/>
              </a:solidFill>
            </a:endParaRPr>
          </a:p>
          <a:p>
            <a:pPr lvl="3">
              <a:buFont typeface="Arial" panose="020B0604020202020204" pitchFamily="34" charset="0"/>
              <a:buChar char="•"/>
            </a:pPr>
            <a:endParaRPr lang="en-GB" sz="2000" b="1" dirty="0">
              <a:solidFill>
                <a:schemeClr val="tx1"/>
              </a:solidFill>
            </a:endParaRPr>
          </a:p>
          <a:p>
            <a:pPr marL="0" indent="0">
              <a:buNone/>
            </a:pPr>
            <a:endParaRPr lang="en-US" sz="2000" dirty="0"/>
          </a:p>
        </p:txBody>
      </p:sp>
      <p:pic>
        <p:nvPicPr>
          <p:cNvPr id="5" name="Picture 4">
            <a:extLst>
              <a:ext uri="{FF2B5EF4-FFF2-40B4-BE49-F238E27FC236}">
                <a16:creationId xmlns:a16="http://schemas.microsoft.com/office/drawing/2014/main" id="{516549F8-B3A1-43CD-BFE5-959448D96CB2}"/>
              </a:ext>
            </a:extLst>
          </p:cNvPr>
          <p:cNvPicPr>
            <a:picLocks noChangeAspect="1"/>
          </p:cNvPicPr>
          <p:nvPr/>
        </p:nvPicPr>
        <p:blipFill>
          <a:blip r:embed="rId2"/>
          <a:stretch>
            <a:fillRect/>
          </a:stretch>
        </p:blipFill>
        <p:spPr>
          <a:xfrm>
            <a:off x="6461140" y="1698584"/>
            <a:ext cx="4227497" cy="2818332"/>
          </a:xfrm>
          <a:prstGeom prst="rect">
            <a:avLst/>
          </a:prstGeom>
        </p:spPr>
      </p:pic>
    </p:spTree>
    <p:extLst>
      <p:ext uri="{BB962C8B-B14F-4D97-AF65-F5344CB8AC3E}">
        <p14:creationId xmlns:p14="http://schemas.microsoft.com/office/powerpoint/2010/main" val="3517635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Franchise commitments delivered</a:t>
            </a:r>
          </a:p>
        </p:txBody>
      </p:sp>
      <p:sp>
        <p:nvSpPr>
          <p:cNvPr id="3" name="Text Placeholder 2"/>
          <p:cNvSpPr>
            <a:spLocks noGrp="1"/>
          </p:cNvSpPr>
          <p:nvPr>
            <p:ph type="body" sz="quarter" idx="15"/>
          </p:nvPr>
        </p:nvSpPr>
        <p:spPr>
          <a:xfrm>
            <a:off x="449472" y="1630496"/>
            <a:ext cx="5730991" cy="4752555"/>
          </a:xfrm>
        </p:spPr>
        <p:txBody>
          <a:bodyPr>
            <a:normAutofit/>
          </a:bodyPr>
          <a:lstStyle/>
          <a:p>
            <a:pPr>
              <a:spcAft>
                <a:spcPts val="600"/>
              </a:spcAft>
              <a:buFont typeface="Arial" panose="020B0604020202020204" pitchFamily="34" charset="0"/>
              <a:buChar char="•"/>
            </a:pPr>
            <a:r>
              <a:rPr lang="en-GB" sz="2000" dirty="0">
                <a:solidFill>
                  <a:schemeClr val="tx1"/>
                </a:solidFill>
              </a:rPr>
              <a:t>Norwich in 90/Ipswich in 60 services delivered as scheduled from Monday 20 May 2019</a:t>
            </a:r>
          </a:p>
          <a:p>
            <a:pPr>
              <a:spcAft>
                <a:spcPts val="600"/>
              </a:spcAft>
              <a:buFont typeface="Arial" panose="020B0604020202020204" pitchFamily="34" charset="0"/>
              <a:buChar char="•"/>
            </a:pPr>
            <a:r>
              <a:rPr lang="en-GB" sz="2000" dirty="0">
                <a:solidFill>
                  <a:schemeClr val="tx1"/>
                </a:solidFill>
              </a:rPr>
              <a:t>Extra capacity provided on GEML suburban train services from 2017 onwards by hiring additional trains </a:t>
            </a:r>
          </a:p>
          <a:p>
            <a:pPr>
              <a:spcAft>
                <a:spcPts val="600"/>
              </a:spcAft>
              <a:buFont typeface="Arial" panose="020B0604020202020204" pitchFamily="34" charset="0"/>
              <a:buChar char="•"/>
            </a:pPr>
            <a:r>
              <a:rPr lang="en-GB" sz="2000" dirty="0">
                <a:solidFill>
                  <a:schemeClr val="tx1"/>
                </a:solidFill>
              </a:rPr>
              <a:t>Smart ticketing roll out making ticketing more convenient and flexible (UK rail industry leader)</a:t>
            </a:r>
          </a:p>
          <a:p>
            <a:pPr>
              <a:spcAft>
                <a:spcPts val="600"/>
              </a:spcAft>
              <a:buFont typeface="Arial" panose="020B0604020202020204" pitchFamily="34" charset="0"/>
              <a:buChar char="•"/>
            </a:pPr>
            <a:r>
              <a:rPr lang="en-GB" sz="2000" dirty="0">
                <a:solidFill>
                  <a:schemeClr val="tx1"/>
                </a:solidFill>
              </a:rPr>
              <a:t>Wi-fi now fitted to all electric trains</a:t>
            </a:r>
          </a:p>
          <a:p>
            <a:pPr>
              <a:spcAft>
                <a:spcPts val="600"/>
              </a:spcAft>
              <a:buFont typeface="Arial" panose="020B0604020202020204" pitchFamily="34" charset="0"/>
              <a:buChar char="•"/>
            </a:pPr>
            <a:r>
              <a:rPr lang="en-GB" sz="2000" dirty="0">
                <a:solidFill>
                  <a:schemeClr val="tx1"/>
                </a:solidFill>
              </a:rPr>
              <a:t>Station upgrades – more seats, platform and car park re-surfacing, re-painting, new lighting, new customer information systems</a:t>
            </a:r>
          </a:p>
          <a:p>
            <a:pPr>
              <a:spcAft>
                <a:spcPts val="600"/>
              </a:spcAft>
              <a:buFont typeface="Arial" panose="020B0604020202020204" pitchFamily="34" charset="0"/>
              <a:buChar char="•"/>
            </a:pPr>
            <a:endParaRPr lang="en-GB" sz="2000" dirty="0">
              <a:solidFill>
                <a:schemeClr val="tx1"/>
              </a:solidFill>
            </a:endParaRPr>
          </a:p>
          <a:p>
            <a:pPr lvl="3">
              <a:buFont typeface="Arial" panose="020B0604020202020204" pitchFamily="34" charset="0"/>
              <a:buChar char="•"/>
            </a:pPr>
            <a:endParaRPr lang="en-GB" sz="2000" b="1" dirty="0">
              <a:solidFill>
                <a:schemeClr val="tx1"/>
              </a:solidFill>
            </a:endParaRPr>
          </a:p>
          <a:p>
            <a:pPr lvl="3">
              <a:buFont typeface="Arial" panose="020B0604020202020204" pitchFamily="34" charset="0"/>
              <a:buChar char="•"/>
            </a:pPr>
            <a:endParaRPr lang="en-GB" sz="2000" b="1" dirty="0">
              <a:solidFill>
                <a:schemeClr val="tx1"/>
              </a:solidFill>
            </a:endParaRPr>
          </a:p>
          <a:p>
            <a:pPr marL="0" indent="0">
              <a:buNone/>
            </a:pPr>
            <a:endParaRPr lang="en-US" sz="2000" dirty="0"/>
          </a:p>
        </p:txBody>
      </p:sp>
      <p:pic>
        <p:nvPicPr>
          <p:cNvPr id="5" name="Picture 4">
            <a:extLst>
              <a:ext uri="{FF2B5EF4-FFF2-40B4-BE49-F238E27FC236}">
                <a16:creationId xmlns:a16="http://schemas.microsoft.com/office/drawing/2014/main" id="{9FE0E718-BF7A-4C98-98F7-5104244BEA05}"/>
              </a:ext>
            </a:extLst>
          </p:cNvPr>
          <p:cNvPicPr>
            <a:picLocks noChangeAspect="1"/>
          </p:cNvPicPr>
          <p:nvPr/>
        </p:nvPicPr>
        <p:blipFill>
          <a:blip r:embed="rId2"/>
          <a:stretch>
            <a:fillRect/>
          </a:stretch>
        </p:blipFill>
        <p:spPr>
          <a:xfrm>
            <a:off x="6374641" y="1731634"/>
            <a:ext cx="4313998" cy="2873417"/>
          </a:xfrm>
          <a:prstGeom prst="rect">
            <a:avLst/>
          </a:prstGeom>
        </p:spPr>
      </p:pic>
    </p:spTree>
    <p:extLst>
      <p:ext uri="{BB962C8B-B14F-4D97-AF65-F5344CB8AC3E}">
        <p14:creationId xmlns:p14="http://schemas.microsoft.com/office/powerpoint/2010/main" val="1895183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Other improvements</a:t>
            </a:r>
          </a:p>
        </p:txBody>
      </p:sp>
      <p:sp>
        <p:nvSpPr>
          <p:cNvPr id="3" name="Text Placeholder 2"/>
          <p:cNvSpPr>
            <a:spLocks noGrp="1"/>
          </p:cNvSpPr>
          <p:nvPr>
            <p:ph type="body" sz="quarter" idx="15"/>
          </p:nvPr>
        </p:nvSpPr>
        <p:spPr>
          <a:xfrm>
            <a:off x="449473" y="1698584"/>
            <a:ext cx="6480137" cy="3789966"/>
          </a:xfrm>
        </p:spPr>
        <p:txBody>
          <a:bodyPr>
            <a:normAutofit/>
          </a:bodyPr>
          <a:lstStyle/>
          <a:p>
            <a:pPr>
              <a:spcAft>
                <a:spcPts val="600"/>
              </a:spcAft>
              <a:buFont typeface="Arial" panose="020B0604020202020204" pitchFamily="34" charset="0"/>
              <a:buChar char="•"/>
            </a:pPr>
            <a:r>
              <a:rPr lang="en-GB" sz="2000" dirty="0">
                <a:solidFill>
                  <a:schemeClr val="tx1"/>
                </a:solidFill>
              </a:rPr>
              <a:t>Delay Repay 15 launched earlier than expected (April 2019) despite it not being a franchise commitment</a:t>
            </a:r>
          </a:p>
          <a:p>
            <a:pPr>
              <a:spcAft>
                <a:spcPts val="600"/>
              </a:spcAft>
              <a:buFont typeface="Arial" panose="020B0604020202020204" pitchFamily="34" charset="0"/>
              <a:buChar char="•"/>
            </a:pPr>
            <a:r>
              <a:rPr lang="en-GB" sz="2000" dirty="0">
                <a:solidFill>
                  <a:schemeClr val="tx1"/>
                </a:solidFill>
              </a:rPr>
              <a:t>Over £108 million investment in stations and depots in the last two years</a:t>
            </a:r>
          </a:p>
          <a:p>
            <a:pPr>
              <a:spcAft>
                <a:spcPts val="600"/>
              </a:spcAft>
              <a:buFont typeface="Arial" panose="020B0604020202020204" pitchFamily="34" charset="0"/>
              <a:buChar char="•"/>
            </a:pPr>
            <a:r>
              <a:rPr lang="en-GB" sz="2000" dirty="0"/>
              <a:t>£25 million investment in car park upgrades with ANPR, CCTV, re-surfacing, more spaces and easier payment options </a:t>
            </a:r>
          </a:p>
          <a:p>
            <a:pPr>
              <a:spcAft>
                <a:spcPts val="600"/>
              </a:spcAft>
              <a:buFont typeface="Arial" panose="020B0604020202020204" pitchFamily="34" charset="0"/>
              <a:buChar char="•"/>
            </a:pPr>
            <a:r>
              <a:rPr lang="en-GB" sz="2000" dirty="0">
                <a:solidFill>
                  <a:schemeClr val="tx1"/>
                </a:solidFill>
              </a:rPr>
              <a:t>Water fountains at Chelmsford, Colchester, Ipswich and Norwich</a:t>
            </a:r>
          </a:p>
          <a:p>
            <a:pPr>
              <a:spcAft>
                <a:spcPts val="600"/>
              </a:spcAft>
              <a:buFont typeface="Arial" panose="020B0604020202020204" pitchFamily="34" charset="0"/>
              <a:buChar char="•"/>
            </a:pPr>
            <a:r>
              <a:rPr lang="en-GB" sz="2000" dirty="0">
                <a:solidFill>
                  <a:schemeClr val="tx1"/>
                </a:solidFill>
              </a:rPr>
              <a:t>Most routes free of engineering work for the summer </a:t>
            </a:r>
          </a:p>
          <a:p>
            <a:pPr>
              <a:spcAft>
                <a:spcPts val="600"/>
              </a:spcAft>
              <a:buFont typeface="Arial" panose="020B0604020202020204" pitchFamily="34" charset="0"/>
              <a:buChar char="•"/>
            </a:pPr>
            <a:endParaRPr lang="en-GB" sz="2000" dirty="0">
              <a:solidFill>
                <a:schemeClr val="tx1"/>
              </a:solidFill>
            </a:endParaRPr>
          </a:p>
          <a:p>
            <a:pPr>
              <a:buFont typeface="Arial" panose="020B0604020202020204" pitchFamily="34" charset="0"/>
              <a:buChar char="•"/>
            </a:pPr>
            <a:endParaRPr lang="en-US" sz="2000" dirty="0"/>
          </a:p>
        </p:txBody>
      </p:sp>
      <p:pic>
        <p:nvPicPr>
          <p:cNvPr id="6" name="Picture 5">
            <a:extLst>
              <a:ext uri="{FF2B5EF4-FFF2-40B4-BE49-F238E27FC236}">
                <a16:creationId xmlns:a16="http://schemas.microsoft.com/office/drawing/2014/main" id="{4F8BEAC0-8101-40F2-80EC-26DDA2016C86}"/>
              </a:ext>
            </a:extLst>
          </p:cNvPr>
          <p:cNvPicPr>
            <a:picLocks noChangeAspect="1"/>
          </p:cNvPicPr>
          <p:nvPr/>
        </p:nvPicPr>
        <p:blipFill>
          <a:blip r:embed="rId2"/>
          <a:stretch>
            <a:fillRect/>
          </a:stretch>
        </p:blipFill>
        <p:spPr>
          <a:xfrm>
            <a:off x="7149946" y="1431299"/>
            <a:ext cx="3538691" cy="2359128"/>
          </a:xfrm>
          <a:prstGeom prst="rect">
            <a:avLst/>
          </a:prstGeom>
        </p:spPr>
      </p:pic>
      <p:pic>
        <p:nvPicPr>
          <p:cNvPr id="8" name="Picture 7">
            <a:extLst>
              <a:ext uri="{FF2B5EF4-FFF2-40B4-BE49-F238E27FC236}">
                <a16:creationId xmlns:a16="http://schemas.microsoft.com/office/drawing/2014/main" id="{90B67F41-500A-4B2D-858E-ADE0177914B4}"/>
              </a:ext>
            </a:extLst>
          </p:cNvPr>
          <p:cNvPicPr>
            <a:picLocks noChangeAspect="1"/>
          </p:cNvPicPr>
          <p:nvPr/>
        </p:nvPicPr>
        <p:blipFill>
          <a:blip r:embed="rId3"/>
          <a:stretch>
            <a:fillRect/>
          </a:stretch>
        </p:blipFill>
        <p:spPr>
          <a:xfrm>
            <a:off x="7149945" y="3746187"/>
            <a:ext cx="3538691" cy="2487058"/>
          </a:xfrm>
          <a:prstGeom prst="rect">
            <a:avLst/>
          </a:prstGeom>
        </p:spPr>
      </p:pic>
    </p:spTree>
    <p:extLst>
      <p:ext uri="{BB962C8B-B14F-4D97-AF65-F5344CB8AC3E}">
        <p14:creationId xmlns:p14="http://schemas.microsoft.com/office/powerpoint/2010/main" val="3683199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New trains (1) - Stadler</a:t>
            </a:r>
          </a:p>
        </p:txBody>
      </p:sp>
      <p:sp>
        <p:nvSpPr>
          <p:cNvPr id="3" name="Text Placeholder 2"/>
          <p:cNvSpPr>
            <a:spLocks noGrp="1"/>
          </p:cNvSpPr>
          <p:nvPr>
            <p:ph type="body" sz="quarter" idx="15"/>
          </p:nvPr>
        </p:nvSpPr>
        <p:spPr>
          <a:xfrm>
            <a:off x="449473" y="1698584"/>
            <a:ext cx="5951327" cy="4651416"/>
          </a:xfrm>
        </p:spPr>
        <p:txBody>
          <a:bodyPr>
            <a:noAutofit/>
          </a:bodyPr>
          <a:lstStyle/>
          <a:p>
            <a:pPr>
              <a:spcAft>
                <a:spcPts val="600"/>
              </a:spcAft>
            </a:pPr>
            <a:r>
              <a:rPr lang="en-GB" sz="2000" dirty="0"/>
              <a:t>Already have 24 of 58 trains here in the UK</a:t>
            </a:r>
          </a:p>
          <a:p>
            <a:pPr>
              <a:spcAft>
                <a:spcPts val="600"/>
              </a:spcAft>
            </a:pPr>
            <a:r>
              <a:rPr lang="en-GB" sz="2000" dirty="0"/>
              <a:t>19 bi-modes, 3 Intercity, 2 Stansted Express</a:t>
            </a:r>
          </a:p>
          <a:p>
            <a:pPr>
              <a:spcAft>
                <a:spcPts val="600"/>
              </a:spcAft>
            </a:pPr>
            <a:r>
              <a:rPr lang="en-GB" sz="2000" dirty="0"/>
              <a:t>Testing and commissioning going well</a:t>
            </a:r>
          </a:p>
          <a:p>
            <a:pPr>
              <a:spcAft>
                <a:spcPts val="600"/>
              </a:spcAft>
            </a:pPr>
            <a:r>
              <a:rPr lang="en-GB" sz="2000" dirty="0"/>
              <a:t>High quality trains</a:t>
            </a:r>
          </a:p>
          <a:p>
            <a:pPr>
              <a:spcAft>
                <a:spcPts val="600"/>
              </a:spcAft>
            </a:pPr>
            <a:r>
              <a:rPr lang="en-GB" sz="2000" dirty="0"/>
              <a:t>More seats, more comfort,</a:t>
            </a:r>
          </a:p>
          <a:p>
            <a:pPr>
              <a:spcAft>
                <a:spcPts val="600"/>
              </a:spcAft>
            </a:pPr>
            <a:r>
              <a:rPr lang="en-GB" sz="2000" dirty="0"/>
              <a:t>Air conditioning, wifi, plug points, USB ports</a:t>
            </a:r>
          </a:p>
          <a:p>
            <a:pPr>
              <a:spcAft>
                <a:spcPts val="600"/>
              </a:spcAft>
            </a:pPr>
            <a:r>
              <a:rPr lang="en-GB" sz="2000" dirty="0"/>
              <a:t>Better accessibility</a:t>
            </a:r>
          </a:p>
          <a:p>
            <a:pPr>
              <a:spcAft>
                <a:spcPts val="600"/>
              </a:spcAft>
            </a:pPr>
            <a:endParaRPr lang="en-GB" sz="2000" dirty="0"/>
          </a:p>
          <a:p>
            <a:pPr>
              <a:spcAft>
                <a:spcPts val="600"/>
              </a:spcAft>
            </a:pPr>
            <a:r>
              <a:rPr lang="en-GB" sz="2000" dirty="0"/>
              <a:t>24 x 4-car bi-modes, 14 x 3-car bi-modes</a:t>
            </a:r>
          </a:p>
          <a:p>
            <a:pPr>
              <a:spcAft>
                <a:spcPts val="600"/>
              </a:spcAft>
            </a:pPr>
            <a:r>
              <a:rPr lang="en-GB" sz="2000" dirty="0"/>
              <a:t>10 x 12-car intercity, 10 x 12-car Stansted Express</a:t>
            </a:r>
          </a:p>
          <a:p>
            <a:pPr>
              <a:spcAft>
                <a:spcPts val="600"/>
              </a:spcAft>
            </a:pPr>
            <a:r>
              <a:rPr lang="en-GB" sz="2000" dirty="0"/>
              <a:t>First ones in service later in the summer</a:t>
            </a:r>
          </a:p>
        </p:txBody>
      </p:sp>
      <p:pic>
        <p:nvPicPr>
          <p:cNvPr id="10" name="Picture 9">
            <a:extLst>
              <a:ext uri="{FF2B5EF4-FFF2-40B4-BE49-F238E27FC236}">
                <a16:creationId xmlns:a16="http://schemas.microsoft.com/office/drawing/2014/main" id="{3407F442-D835-499F-B52B-892FA53321CF}"/>
              </a:ext>
            </a:extLst>
          </p:cNvPr>
          <p:cNvPicPr>
            <a:picLocks noChangeAspect="1"/>
          </p:cNvPicPr>
          <p:nvPr/>
        </p:nvPicPr>
        <p:blipFill>
          <a:blip r:embed="rId2"/>
          <a:stretch>
            <a:fillRect/>
          </a:stretch>
        </p:blipFill>
        <p:spPr>
          <a:xfrm rot="5400000">
            <a:off x="6932902" y="2235117"/>
            <a:ext cx="4292269" cy="3219202"/>
          </a:xfrm>
          <a:prstGeom prst="rect">
            <a:avLst/>
          </a:prstGeom>
        </p:spPr>
      </p:pic>
    </p:spTree>
    <p:extLst>
      <p:ext uri="{BB962C8B-B14F-4D97-AF65-F5344CB8AC3E}">
        <p14:creationId xmlns:p14="http://schemas.microsoft.com/office/powerpoint/2010/main" val="1036106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New trains (2) - Bombardier</a:t>
            </a:r>
          </a:p>
        </p:txBody>
      </p:sp>
      <p:sp>
        <p:nvSpPr>
          <p:cNvPr id="3" name="Text Placeholder 2"/>
          <p:cNvSpPr>
            <a:spLocks noGrp="1"/>
          </p:cNvSpPr>
          <p:nvPr>
            <p:ph type="body" sz="quarter" idx="15"/>
          </p:nvPr>
        </p:nvSpPr>
        <p:spPr>
          <a:xfrm>
            <a:off x="449473" y="1608463"/>
            <a:ext cx="5675905" cy="4741537"/>
          </a:xfrm>
        </p:spPr>
        <p:txBody>
          <a:bodyPr>
            <a:noAutofit/>
          </a:bodyPr>
          <a:lstStyle/>
          <a:p>
            <a:pPr>
              <a:spcAft>
                <a:spcPts val="600"/>
              </a:spcAft>
            </a:pPr>
            <a:r>
              <a:rPr lang="en-GB" sz="2000" dirty="0"/>
              <a:t>First train on test at Old Dalby</a:t>
            </a:r>
          </a:p>
          <a:p>
            <a:pPr>
              <a:spcAft>
                <a:spcPts val="600"/>
              </a:spcAft>
            </a:pPr>
            <a:r>
              <a:rPr lang="en-GB" sz="2000" dirty="0"/>
              <a:t>Testing and commissioning at Derby</a:t>
            </a:r>
          </a:p>
          <a:p>
            <a:pPr>
              <a:spcAft>
                <a:spcPts val="600"/>
              </a:spcAft>
            </a:pPr>
            <a:r>
              <a:rPr lang="en-GB" sz="2000" dirty="0"/>
              <a:t>Also very good trains</a:t>
            </a:r>
          </a:p>
          <a:p>
            <a:pPr>
              <a:spcAft>
                <a:spcPts val="600"/>
              </a:spcAft>
            </a:pPr>
            <a:r>
              <a:rPr lang="en-GB" sz="2000" dirty="0"/>
              <a:t>More seats, more comfort,</a:t>
            </a:r>
          </a:p>
          <a:p>
            <a:pPr>
              <a:spcAft>
                <a:spcPts val="600"/>
              </a:spcAft>
            </a:pPr>
            <a:r>
              <a:rPr lang="en-GB" sz="2000" dirty="0"/>
              <a:t>Air conditioning, wifi, plug points, USB ports</a:t>
            </a:r>
          </a:p>
          <a:p>
            <a:pPr>
              <a:spcAft>
                <a:spcPts val="600"/>
              </a:spcAft>
            </a:pPr>
            <a:r>
              <a:rPr lang="en-GB" sz="2000" dirty="0"/>
              <a:t>Better accessibility</a:t>
            </a:r>
          </a:p>
          <a:p>
            <a:pPr>
              <a:spcAft>
                <a:spcPts val="600"/>
              </a:spcAft>
            </a:pPr>
            <a:endParaRPr lang="en-GB" sz="2000" dirty="0"/>
          </a:p>
          <a:p>
            <a:pPr>
              <a:spcAft>
                <a:spcPts val="600"/>
              </a:spcAft>
            </a:pPr>
            <a:r>
              <a:rPr lang="en-GB" sz="2000" dirty="0"/>
              <a:t>89 x 5-car trains, 22 x 10-car trains</a:t>
            </a:r>
          </a:p>
          <a:p>
            <a:pPr>
              <a:spcAft>
                <a:spcPts val="600"/>
              </a:spcAft>
            </a:pPr>
            <a:r>
              <a:rPr lang="en-GB" sz="2000" dirty="0"/>
              <a:t>First train due in service in the autumn </a:t>
            </a:r>
          </a:p>
        </p:txBody>
      </p:sp>
      <p:pic>
        <p:nvPicPr>
          <p:cNvPr id="6" name="Picture 5">
            <a:extLst>
              <a:ext uri="{FF2B5EF4-FFF2-40B4-BE49-F238E27FC236}">
                <a16:creationId xmlns:a16="http://schemas.microsoft.com/office/drawing/2014/main" id="{54BF2ECE-784F-4DE6-BFD8-74B06F48BDED}"/>
              </a:ext>
            </a:extLst>
          </p:cNvPr>
          <p:cNvPicPr>
            <a:picLocks noChangeAspect="1"/>
          </p:cNvPicPr>
          <p:nvPr/>
        </p:nvPicPr>
        <p:blipFill>
          <a:blip r:embed="rId2"/>
          <a:stretch>
            <a:fillRect/>
          </a:stretch>
        </p:blipFill>
        <p:spPr>
          <a:xfrm>
            <a:off x="6634431" y="1698584"/>
            <a:ext cx="4054207" cy="3040655"/>
          </a:xfrm>
          <a:prstGeom prst="rect">
            <a:avLst/>
          </a:prstGeom>
        </p:spPr>
      </p:pic>
    </p:spTree>
    <p:extLst>
      <p:ext uri="{BB962C8B-B14F-4D97-AF65-F5344CB8AC3E}">
        <p14:creationId xmlns:p14="http://schemas.microsoft.com/office/powerpoint/2010/main" val="1541216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New trains</a:t>
            </a:r>
          </a:p>
        </p:txBody>
      </p:sp>
      <p:sp>
        <p:nvSpPr>
          <p:cNvPr id="3" name="Text Placeholder 2"/>
          <p:cNvSpPr>
            <a:spLocks noGrp="1"/>
          </p:cNvSpPr>
          <p:nvPr>
            <p:ph type="body" sz="quarter" idx="15"/>
          </p:nvPr>
        </p:nvSpPr>
        <p:spPr>
          <a:xfrm>
            <a:off x="449473" y="1698584"/>
            <a:ext cx="1203057" cy="350553"/>
          </a:xfrm>
        </p:spPr>
        <p:txBody>
          <a:bodyPr>
            <a:noAutofit/>
          </a:bodyPr>
          <a:lstStyle/>
          <a:p>
            <a:pPr>
              <a:spcAft>
                <a:spcPts val="600"/>
              </a:spcAft>
            </a:pPr>
            <a:endParaRPr lang="en-GB" sz="2000" dirty="0"/>
          </a:p>
        </p:txBody>
      </p:sp>
      <p:pic>
        <p:nvPicPr>
          <p:cNvPr id="5" name="Picture 4">
            <a:extLst>
              <a:ext uri="{FF2B5EF4-FFF2-40B4-BE49-F238E27FC236}">
                <a16:creationId xmlns:a16="http://schemas.microsoft.com/office/drawing/2014/main" id="{4C9613DE-2AFF-4F99-9A94-8F42DF5EBB25}"/>
              </a:ext>
            </a:extLst>
          </p:cNvPr>
          <p:cNvPicPr>
            <a:picLocks noChangeAspect="1"/>
          </p:cNvPicPr>
          <p:nvPr/>
        </p:nvPicPr>
        <p:blipFill>
          <a:blip r:embed="rId2"/>
          <a:stretch>
            <a:fillRect/>
          </a:stretch>
        </p:blipFill>
        <p:spPr>
          <a:xfrm rot="10800000">
            <a:off x="0" y="1698584"/>
            <a:ext cx="4054207" cy="3040655"/>
          </a:xfrm>
          <a:prstGeom prst="rect">
            <a:avLst/>
          </a:prstGeom>
        </p:spPr>
      </p:pic>
      <p:pic>
        <p:nvPicPr>
          <p:cNvPr id="8" name="Picture 7">
            <a:extLst>
              <a:ext uri="{FF2B5EF4-FFF2-40B4-BE49-F238E27FC236}">
                <a16:creationId xmlns:a16="http://schemas.microsoft.com/office/drawing/2014/main" id="{72A0CF1D-D389-48C0-87B4-B587A57117D4}"/>
              </a:ext>
            </a:extLst>
          </p:cNvPr>
          <p:cNvPicPr>
            <a:picLocks noChangeAspect="1"/>
          </p:cNvPicPr>
          <p:nvPr/>
        </p:nvPicPr>
        <p:blipFill>
          <a:blip r:embed="rId3"/>
          <a:stretch>
            <a:fillRect/>
          </a:stretch>
        </p:blipFill>
        <p:spPr>
          <a:xfrm rot="10800000">
            <a:off x="6634432" y="1698583"/>
            <a:ext cx="4054206" cy="3040655"/>
          </a:xfrm>
          <a:prstGeom prst="rect">
            <a:avLst/>
          </a:prstGeom>
        </p:spPr>
      </p:pic>
    </p:spTree>
    <p:extLst>
      <p:ext uri="{BB962C8B-B14F-4D97-AF65-F5344CB8AC3E}">
        <p14:creationId xmlns:p14="http://schemas.microsoft.com/office/powerpoint/2010/main" val="2548022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7928" y="504008"/>
            <a:ext cx="9884877" cy="541618"/>
          </a:xfrm>
        </p:spPr>
        <p:txBody>
          <a:bodyPr/>
          <a:lstStyle/>
          <a:p>
            <a:r>
              <a:rPr lang="en-US" sz="3600" dirty="0"/>
              <a:t>New trains (Intercity/regional/Stansted Express)</a:t>
            </a:r>
          </a:p>
        </p:txBody>
      </p:sp>
      <p:sp>
        <p:nvSpPr>
          <p:cNvPr id="3" name="Text Placeholder 2"/>
          <p:cNvSpPr>
            <a:spLocks noGrp="1"/>
          </p:cNvSpPr>
          <p:nvPr>
            <p:ph type="body" sz="quarter" idx="15"/>
          </p:nvPr>
        </p:nvSpPr>
        <p:spPr>
          <a:xfrm>
            <a:off x="449474" y="1698584"/>
            <a:ext cx="2745418" cy="541618"/>
          </a:xfrm>
        </p:spPr>
        <p:txBody>
          <a:bodyPr>
            <a:noAutofit/>
          </a:bodyPr>
          <a:lstStyle/>
          <a:p>
            <a:pPr>
              <a:spcAft>
                <a:spcPts val="600"/>
              </a:spcAft>
            </a:pPr>
            <a:endParaRPr lang="en-GB" sz="2000" dirty="0"/>
          </a:p>
        </p:txBody>
      </p:sp>
      <p:pic>
        <p:nvPicPr>
          <p:cNvPr id="5" name="Picture 4">
            <a:extLst>
              <a:ext uri="{FF2B5EF4-FFF2-40B4-BE49-F238E27FC236}">
                <a16:creationId xmlns:a16="http://schemas.microsoft.com/office/drawing/2014/main" id="{D47D6C3A-4561-43A6-B141-7C842D2EE3CC}"/>
              </a:ext>
            </a:extLst>
          </p:cNvPr>
          <p:cNvPicPr>
            <a:picLocks noChangeAspect="1"/>
          </p:cNvPicPr>
          <p:nvPr/>
        </p:nvPicPr>
        <p:blipFill>
          <a:blip r:embed="rId2"/>
          <a:stretch>
            <a:fillRect/>
          </a:stretch>
        </p:blipFill>
        <p:spPr>
          <a:xfrm rot="10800000">
            <a:off x="5816906" y="1698583"/>
            <a:ext cx="4871732" cy="3653799"/>
          </a:xfrm>
          <a:prstGeom prst="rect">
            <a:avLst/>
          </a:prstGeom>
        </p:spPr>
      </p:pic>
      <p:pic>
        <p:nvPicPr>
          <p:cNvPr id="8" name="Picture 7">
            <a:extLst>
              <a:ext uri="{FF2B5EF4-FFF2-40B4-BE49-F238E27FC236}">
                <a16:creationId xmlns:a16="http://schemas.microsoft.com/office/drawing/2014/main" id="{59BBB282-4CDF-4481-9614-7B4188A6C701}"/>
              </a:ext>
            </a:extLst>
          </p:cNvPr>
          <p:cNvPicPr>
            <a:picLocks noChangeAspect="1"/>
          </p:cNvPicPr>
          <p:nvPr/>
        </p:nvPicPr>
        <p:blipFill>
          <a:blip r:embed="rId3"/>
          <a:stretch>
            <a:fillRect/>
          </a:stretch>
        </p:blipFill>
        <p:spPr>
          <a:xfrm>
            <a:off x="0" y="1698583"/>
            <a:ext cx="4871732" cy="3653799"/>
          </a:xfrm>
          <a:prstGeom prst="rect">
            <a:avLst/>
          </a:prstGeom>
        </p:spPr>
      </p:pic>
    </p:spTree>
    <p:extLst>
      <p:ext uri="{BB962C8B-B14F-4D97-AF65-F5344CB8AC3E}">
        <p14:creationId xmlns:p14="http://schemas.microsoft.com/office/powerpoint/2010/main" val="4759132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cDepartment_0 xmlns="924d3d24-18fc-453d-83f9-7fc9cefe4e6f">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b351accc-95d3-47ed-a977-4c8a240836c7</TermId>
        </TermInfo>
      </Terms>
    </ppcDepartment_0>
    <DocumentType_0 xmlns="924d3d24-18fc-453d-83f9-7fc9cefe4e6f">
      <Terms xmlns="http://schemas.microsoft.com/office/infopath/2007/PartnerControls"/>
    </DocumentType_0>
    <TaxCatchAll xmlns="924d3d24-18fc-453d-83f9-7fc9cefe4e6f">
      <Value>95</Value>
    </TaxCatchAll>
  </documentManagement>
</p:properties>
</file>

<file path=customXml/item3.xml><?xml version="1.0" encoding="utf-8"?>
<ct:contentTypeSchema xmlns:ct="http://schemas.microsoft.com/office/2006/metadata/contentType" xmlns:ma="http://schemas.microsoft.com/office/2006/metadata/properties/metaAttributes" ct:_="" ma:_="" ma:contentTypeName="Base Document" ma:contentTypeID="0x010100DBC267608AD34A02A05F33C741438FBD008B197651061DD04FA73F15F962FC746D" ma:contentTypeVersion="11" ma:contentTypeDescription="" ma:contentTypeScope="" ma:versionID="b00fe8f0a946631323179fdaa203ad1e">
  <xsd:schema xmlns:xsd="http://www.w3.org/2001/XMLSchema" xmlns:xs="http://www.w3.org/2001/XMLSchema" xmlns:p="http://schemas.microsoft.com/office/2006/metadata/properties" xmlns:ns2="924d3d24-18fc-453d-83f9-7fc9cefe4e6f" xmlns:ns3="cd8af00a-a7ef-449a-960b-95faa2061116" xmlns:ns4="edf5b56b-1e56-4146-9e7e-4a62c0a76fe9" targetNamespace="http://schemas.microsoft.com/office/2006/metadata/properties" ma:root="true" ma:fieldsID="36163879d71c6703d6a070a3cd566417" ns2:_="" ns3:_="" ns4:_="">
    <xsd:import namespace="924d3d24-18fc-453d-83f9-7fc9cefe4e6f"/>
    <xsd:import namespace="cd8af00a-a7ef-449a-960b-95faa2061116"/>
    <xsd:import namespace="edf5b56b-1e56-4146-9e7e-4a62c0a76fe9"/>
    <xsd:element name="properties">
      <xsd:complexType>
        <xsd:sequence>
          <xsd:element name="documentManagement">
            <xsd:complexType>
              <xsd:all>
                <xsd:element ref="ns2:DocumentType_0" minOccurs="0"/>
                <xsd:element ref="ns2:ppcDepartment_0" minOccurs="0"/>
                <xsd:element ref="ns2:TaxCatchAll" minOccurs="0"/>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4d3d24-18fc-453d-83f9-7fc9cefe4e6f" elementFormDefault="qualified">
    <xsd:import namespace="http://schemas.microsoft.com/office/2006/documentManagement/types"/>
    <xsd:import namespace="http://schemas.microsoft.com/office/infopath/2007/PartnerControls"/>
    <xsd:element name="DocumentType_0" ma:index="9" nillable="true" ma:taxonomy="true" ma:internalName="DocumentType_0" ma:taxonomyFieldName="DocumentType" ma:displayName="Document Type" ma:readOnly="false" ma:default="" ma:fieldId="{1eede651-fb61-4a8e-acd2-9f941e8ac66a}" ma:taxonomyMulti="true" ma:sspId="1153d399-4bc2-4d43-8e94-87002587d950" ma:termSetId="073d59d6-6b6a-4bd2-af70-19feea89c7bc" ma:anchorId="614f3860-1662-48b8-a41f-d8f5a61b90b5" ma:open="false" ma:isKeyword="false">
      <xsd:complexType>
        <xsd:sequence>
          <xsd:element ref="pc:Terms" minOccurs="0" maxOccurs="1"/>
        </xsd:sequence>
      </xsd:complexType>
    </xsd:element>
    <xsd:element name="ppcDepartment_0" ma:index="11" nillable="true" ma:taxonomy="true" ma:internalName="ppcDepartment_0" ma:taxonomyFieldName="ppcDepartment" ma:displayName="Department" ma:readOnly="false" ma:default="" ma:fieldId="{9239d014-f5e5-4bd0-bf56-07cd1a285d48}" ma:taxonomyMulti="true" ma:sspId="1153d399-4bc2-4d43-8e94-87002587d950" ma:termSetId="073d59d6-6b6a-4bd2-af70-19feea89c7bc" ma:anchorId="ec003ca3-5933-41c0-8f5a-8f438549d80a" ma:open="false" ma:isKeyword="false">
      <xsd:complexType>
        <xsd:sequence>
          <xsd:element ref="pc:Terms" minOccurs="0" maxOccurs="1"/>
        </xsd:sequence>
      </xsd:complexType>
    </xsd:element>
    <xsd:element name="TaxCatchAll" ma:index="12" nillable="true" ma:displayName="Taxonomy Catch All Column" ma:description="" ma:hidden="true" ma:list="{700d8fcb-12d1-4e37-a9df-d22c37a6f77e}" ma:internalName="TaxCatchAll" ma:showField="CatchAllData" ma:web="924d3d24-18fc-453d-83f9-7fc9cefe4e6f">
      <xsd:complexType>
        <xsd:complexContent>
          <xsd:extension base="dms:MultiChoiceLookup">
            <xsd:sequence>
              <xsd:element name="Value" type="dms:Lookup" maxOccurs="unbounded" minOccurs="0" nillable="true"/>
            </xsd:sequence>
          </xsd:extension>
        </xsd:complexContent>
      </xsd:complex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8af00a-a7ef-449a-960b-95faa2061116" elementFormDefault="qualified">
    <xsd:import namespace="http://schemas.microsoft.com/office/2006/documentManagement/types"/>
    <xsd:import namespace="http://schemas.microsoft.com/office/infopath/2007/PartnerControls"/>
    <xsd:element name="LastSharedByUser" ma:index="15" nillable="true" ma:displayName="Last Shared By User" ma:description="" ma:internalName="LastSharedByUser" ma:readOnly="true">
      <xsd:simpleType>
        <xsd:restriction base="dms:Note">
          <xsd:maxLength value="255"/>
        </xsd:restriction>
      </xsd:simpleType>
    </xsd:element>
    <xsd:element name="LastSharedByTime" ma:index="16"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df5b56b-1e56-4146-9e7e-4a62c0a76fe9" elementFormDefault="qualified">
    <xsd:import namespace="http://schemas.microsoft.com/office/2006/documentManagement/types"/>
    <xsd:import namespace="http://schemas.microsoft.com/office/infopath/2007/PartnerControls"/>
    <xsd:element name="MediaServiceMetadata" ma:index="17" nillable="true" ma:displayName="MediaServiceMetadata" ma:description="" ma:hidden="true" ma:internalName="MediaServiceMetadata" ma:readOnly="true">
      <xsd:simpleType>
        <xsd:restriction base="dms:Note"/>
      </xsd:simpleType>
    </xsd:element>
    <xsd:element name="MediaServiceFastMetadata" ma:index="18"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6B6BF0-FECA-4F7A-9CDB-EDFF6FC20418}">
  <ds:schemaRefs>
    <ds:schemaRef ds:uri="http://schemas.microsoft.com/sharepoint/v3/contenttype/forms"/>
  </ds:schemaRefs>
</ds:datastoreItem>
</file>

<file path=customXml/itemProps2.xml><?xml version="1.0" encoding="utf-8"?>
<ds:datastoreItem xmlns:ds="http://schemas.openxmlformats.org/officeDocument/2006/customXml" ds:itemID="{D6A272C4-5EC9-4249-8885-5082E9D6B805}">
  <ds:schemaRefs>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edf5b56b-1e56-4146-9e7e-4a62c0a76fe9"/>
    <ds:schemaRef ds:uri="http://schemas.microsoft.com/office/2006/documentManagement/types"/>
    <ds:schemaRef ds:uri="cd8af00a-a7ef-449a-960b-95faa2061116"/>
    <ds:schemaRef ds:uri="924d3d24-18fc-453d-83f9-7fc9cefe4e6f"/>
    <ds:schemaRef ds:uri="http://www.w3.org/XML/1998/namespace"/>
    <ds:schemaRef ds:uri="http://purl.org/dc/terms/"/>
  </ds:schemaRefs>
</ds:datastoreItem>
</file>

<file path=customXml/itemProps3.xml><?xml version="1.0" encoding="utf-8"?>
<ds:datastoreItem xmlns:ds="http://schemas.openxmlformats.org/officeDocument/2006/customXml" ds:itemID="{4D427AEC-B79D-4389-BB9C-3D637697BD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4d3d24-18fc-453d-83f9-7fc9cefe4e6f"/>
    <ds:schemaRef ds:uri="cd8af00a-a7ef-449a-960b-95faa2061116"/>
    <ds:schemaRef ds:uri="edf5b56b-1e56-4146-9e7e-4a62c0a76f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1060</TotalTime>
  <Words>463</Words>
  <Application>Microsoft Office PowerPoint</Application>
  <PresentationFormat>Custom</PresentationFormat>
  <Paragraphs>69</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dc:creator>
  <cp:lastModifiedBy>Marie Finbow</cp:lastModifiedBy>
  <cp:revision>76</cp:revision>
  <dcterms:created xsi:type="dcterms:W3CDTF">2019-02-06T11:47:51Z</dcterms:created>
  <dcterms:modified xsi:type="dcterms:W3CDTF">2019-07-09T14:53:38Z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0x010100DBC267608AD34A02A05F33C741438FBD008B197651061DD04FA73F15F962FC746D</vt:lpwstr>
  </property>
  <property fmtid="{D5CDD505-2E9C-101B-9397-08002B2CF9AE}" pid="3" name="ppcDepartment">
    <vt:lpwstr>95;#Marketing|b351accc-95d3-47ed-a977-4c8a240836c7</vt:lpwstr>
  </property>
  <property fmtid="{D5CDD505-2E9C-101B-9397-08002B2CF9AE}" pid="4" name="DocumentType">
    <vt:lpwstr/>
  </property>
</Properties>
</file>