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8"/>
  </p:notesMasterIdLst>
  <p:handoutMasterIdLst>
    <p:handoutMasterId r:id="rId9"/>
  </p:handoutMasterIdLst>
  <p:sldIdLst>
    <p:sldId id="260" r:id="rId2"/>
    <p:sldId id="258" r:id="rId3"/>
    <p:sldId id="264" r:id="rId4"/>
    <p:sldId id="265" r:id="rId5"/>
    <p:sldId id="266" r:id="rId6"/>
    <p:sldId id="263" r:id="rId7"/>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38"/>
    <a:srgbClr val="C9DC50"/>
    <a:srgbClr val="00B3BD"/>
    <a:srgbClr val="53BE95"/>
    <a:srgbClr val="FFD530"/>
    <a:srgbClr val="F9ED43"/>
    <a:srgbClr val="8DC973"/>
    <a:srgbClr val="E6E7E8"/>
    <a:srgbClr val="FFFFFF"/>
    <a:srgbClr val="F89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992" autoAdjust="0"/>
  </p:normalViewPr>
  <p:slideViewPr>
    <p:cSldViewPr>
      <p:cViewPr varScale="1">
        <p:scale>
          <a:sx n="68" d="100"/>
          <a:sy n="68" d="100"/>
        </p:scale>
        <p:origin x="135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10" d="100"/>
          <a:sy n="110" d="100"/>
        </p:scale>
        <p:origin x="-417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endParaRPr lang="en-GB" altLang="en-US"/>
          </a:p>
        </p:txBody>
      </p:sp>
      <p:sp>
        <p:nvSpPr>
          <p:cNvPr id="9219" name="Rectangle 3"/>
          <p:cNvSpPr>
            <a:spLocks noGrp="1" noChangeArrowheads="1"/>
          </p:cNvSpPr>
          <p:nvPr>
            <p:ph type="dt" sz="quarter"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endParaRPr lang="en-GB" altLang="en-US"/>
          </a:p>
        </p:txBody>
      </p:sp>
      <p:sp>
        <p:nvSpPr>
          <p:cNvPr id="9220" name="Rectangle 4"/>
          <p:cNvSpPr>
            <a:spLocks noGrp="1" noChangeArrowheads="1"/>
          </p:cNvSpPr>
          <p:nvPr>
            <p:ph type="ftr" sz="quarter" idx="2"/>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endParaRPr lang="en-GB" altLang="en-US"/>
          </a:p>
        </p:txBody>
      </p:sp>
      <p:sp>
        <p:nvSpPr>
          <p:cNvPr id="9221" name="Rectangle 5"/>
          <p:cNvSpPr>
            <a:spLocks noGrp="1" noChangeArrowheads="1"/>
          </p:cNvSpPr>
          <p:nvPr>
            <p:ph type="sldNum" sz="quarter" idx="3"/>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fld id="{B01167C8-A4A7-46FB-AFF9-609BFAEE6AEB}" type="slidenum">
              <a:rPr lang="en-GB" altLang="en-US"/>
              <a:pPr/>
              <a:t>‹#›</a:t>
            </a:fld>
            <a:endParaRPr lang="en-GB" altLang="en-US"/>
          </a:p>
        </p:txBody>
      </p:sp>
    </p:spTree>
    <p:extLst>
      <p:ext uri="{BB962C8B-B14F-4D97-AF65-F5344CB8AC3E}">
        <p14:creationId xmlns:p14="http://schemas.microsoft.com/office/powerpoint/2010/main" val="921121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endParaRPr lang="en-GB" altLang="en-US"/>
          </a:p>
        </p:txBody>
      </p:sp>
      <p:sp>
        <p:nvSpPr>
          <p:cNvPr id="8195"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endParaRPr lang="en-GB" altLang="en-US"/>
          </a:p>
        </p:txBody>
      </p:sp>
      <p:sp>
        <p:nvSpPr>
          <p:cNvPr id="81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8"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endParaRPr lang="en-GB" altLang="en-US"/>
          </a:p>
        </p:txBody>
      </p:sp>
      <p:sp>
        <p:nvSpPr>
          <p:cNvPr id="8199"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fld id="{75B04922-E381-49F4-BE33-48E5806F6101}" type="slidenum">
              <a:rPr lang="en-GB" altLang="en-US"/>
              <a:pPr/>
              <a:t>‹#›</a:t>
            </a:fld>
            <a:endParaRPr lang="en-GB" altLang="en-US"/>
          </a:p>
        </p:txBody>
      </p:sp>
    </p:spTree>
    <p:extLst>
      <p:ext uri="{BB962C8B-B14F-4D97-AF65-F5344CB8AC3E}">
        <p14:creationId xmlns:p14="http://schemas.microsoft.com/office/powerpoint/2010/main" val="620214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4" name="Picture Placeholder 13"/>
          <p:cNvSpPr>
            <a:spLocks noGrp="1"/>
          </p:cNvSpPr>
          <p:nvPr>
            <p:ph type="pic" sz="quarter" idx="10" hasCustomPrompt="1"/>
          </p:nvPr>
        </p:nvSpPr>
        <p:spPr>
          <a:xfrm>
            <a:off x="539552" y="548680"/>
            <a:ext cx="8064500" cy="2879725"/>
          </a:xfrm>
          <a:prstGeom prst="rect">
            <a:avLst/>
          </a:prstGeom>
        </p:spPr>
        <p:txBody>
          <a:bodyPr/>
          <a:lstStyle>
            <a:lvl1pPr marL="0" indent="0" algn="ctr">
              <a:buNone/>
              <a:defRPr/>
            </a:lvl1pPr>
          </a:lstStyle>
          <a:p>
            <a:r>
              <a:rPr lang="en-GB" dirty="0"/>
              <a:t>Insert Picture</a:t>
            </a:r>
          </a:p>
          <a:p>
            <a:endParaRPr lang="en-GB" dirty="0"/>
          </a:p>
        </p:txBody>
      </p:sp>
    </p:spTree>
    <p:extLst>
      <p:ext uri="{BB962C8B-B14F-4D97-AF65-F5344CB8AC3E}">
        <p14:creationId xmlns:p14="http://schemas.microsoft.com/office/powerpoint/2010/main" val="26260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788024" y="1477484"/>
            <a:ext cx="3960441" cy="4975852"/>
          </a:xfrm>
          <a:prstGeom prst="rect">
            <a:avLst/>
          </a:prstGeom>
        </p:spPr>
        <p:txBody>
          <a:bodyPr/>
          <a:lstStyle/>
          <a:p>
            <a:endParaRPr lang="en-GB"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4008" y="4221088"/>
            <a:ext cx="3384376" cy="2304256"/>
          </a:xfrm>
          <a:prstGeom prst="rect">
            <a:avLst/>
          </a:prstGeom>
        </p:spPr>
      </p:pic>
      <p:sp>
        <p:nvSpPr>
          <p:cNvPr id="2" name="Title 1"/>
          <p:cNvSpPr>
            <a:spLocks noGrp="1"/>
          </p:cNvSpPr>
          <p:nvPr>
            <p:ph type="title" hasCustomPrompt="1"/>
          </p:nvPr>
        </p:nvSpPr>
        <p:spPr>
          <a:xfrm>
            <a:off x="899591" y="728700"/>
            <a:ext cx="7848873" cy="796948"/>
          </a:xfrm>
          <a:prstGeom prst="rect">
            <a:avLst/>
          </a:prstGeom>
        </p:spPr>
        <p:txBody>
          <a:bodyPr/>
          <a:lstStyle>
            <a:lvl1pPr>
              <a:defRPr>
                <a:solidFill>
                  <a:schemeClr val="tx1"/>
                </a:solidFill>
              </a:defRPr>
            </a:lvl1pPr>
          </a:lstStyle>
          <a:p>
            <a:r>
              <a:rPr lang="en-US" dirty="0"/>
              <a:t>Example Content 6</a:t>
            </a:r>
            <a:endParaRPr lang="en-GB" dirty="0"/>
          </a:p>
        </p:txBody>
      </p:sp>
      <p:sp>
        <p:nvSpPr>
          <p:cNvPr id="3" name="Content Placeholder 2"/>
          <p:cNvSpPr>
            <a:spLocks noGrp="1"/>
          </p:cNvSpPr>
          <p:nvPr>
            <p:ph idx="1" hasCustomPrompt="1"/>
          </p:nvPr>
        </p:nvSpPr>
        <p:spPr>
          <a:xfrm>
            <a:off x="395289" y="1484313"/>
            <a:ext cx="4248720" cy="424973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indent="0">
              <a:buNone/>
            </a:pPr>
            <a:r>
              <a:rPr lang="en-GB" dirty="0"/>
              <a:t>Example Heading</a:t>
            </a:r>
          </a:p>
          <a:p>
            <a:r>
              <a:rPr lang="en-GB" b="0" dirty="0"/>
              <a:t>Example bullet list</a:t>
            </a:r>
          </a:p>
          <a:p>
            <a:r>
              <a:rPr lang="en-GB" b="0" dirty="0"/>
              <a:t>Example bullet list</a:t>
            </a:r>
          </a:p>
          <a:p>
            <a:pPr lvl="1">
              <a:buFont typeface="Georgia" panose="02040502050405020303" pitchFamily="18" charset="0"/>
              <a:buChar char="−"/>
            </a:pPr>
            <a:r>
              <a:rPr lang="pt-BR" b="0" dirty="0"/>
              <a:t>Example second bullet list</a:t>
            </a:r>
          </a:p>
          <a:p>
            <a:pPr lvl="1">
              <a:buFont typeface="Georgia" panose="02040502050405020303" pitchFamily="18" charset="0"/>
              <a:buChar char="−"/>
            </a:pPr>
            <a:r>
              <a:rPr lang="pt-BR" b="0" dirty="0"/>
              <a:t>Example second bullet list</a:t>
            </a:r>
            <a:endParaRPr lang="en-GB" b="0" dirty="0"/>
          </a:p>
          <a:p>
            <a:pPr lvl="1">
              <a:buFont typeface="Georgia" panose="02040502050405020303" pitchFamily="18" charset="0"/>
              <a:buChar char="−"/>
            </a:pPr>
            <a:r>
              <a:rPr lang="pt-BR" b="0" dirty="0"/>
              <a:t>Example second bullet list</a:t>
            </a:r>
            <a:endParaRPr lang="en-GB" altLang="en-US" dirty="0"/>
          </a:p>
        </p:txBody>
      </p:sp>
      <p:sp>
        <p:nvSpPr>
          <p:cNvPr id="17" name="Picture Placeholder 16"/>
          <p:cNvSpPr>
            <a:spLocks noGrp="1"/>
          </p:cNvSpPr>
          <p:nvPr>
            <p:ph type="pic" sz="quarter" idx="12"/>
          </p:nvPr>
        </p:nvSpPr>
        <p:spPr>
          <a:xfrm>
            <a:off x="4788024" y="4437112"/>
            <a:ext cx="3024336" cy="2016224"/>
          </a:xfrm>
          <a:prstGeom prst="rect">
            <a:avLst/>
          </a:prstGeom>
        </p:spPr>
        <p:txBody>
          <a:bodyPr/>
          <a:lstStyle/>
          <a:p>
            <a:endParaRPr lang="en-GB"/>
          </a:p>
        </p:txBody>
      </p:sp>
      <p:sp>
        <p:nvSpPr>
          <p:cNvPr id="9" name="Rectangle 8"/>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6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1" y="728700"/>
            <a:ext cx="7848873" cy="796948"/>
          </a:xfrm>
          <a:prstGeom prst="rect">
            <a:avLst/>
          </a:prstGeom>
        </p:spPr>
        <p:txBody>
          <a:bodyPr/>
          <a:lstStyle>
            <a:lvl1pPr>
              <a:defRPr>
                <a:solidFill>
                  <a:schemeClr val="tx1"/>
                </a:solidFill>
              </a:defRPr>
            </a:lvl1pPr>
          </a:lstStyle>
          <a:p>
            <a:r>
              <a:rPr lang="en-US" dirty="0"/>
              <a:t>Example Image Slide 1</a:t>
            </a:r>
            <a:endParaRPr lang="en-GB" dirty="0"/>
          </a:p>
        </p:txBody>
      </p:sp>
      <p:sp>
        <p:nvSpPr>
          <p:cNvPr id="5" name="Picture Placeholder 4"/>
          <p:cNvSpPr>
            <a:spLocks noGrp="1"/>
          </p:cNvSpPr>
          <p:nvPr>
            <p:ph type="pic" sz="quarter" idx="12" hasCustomPrompt="1"/>
          </p:nvPr>
        </p:nvSpPr>
        <p:spPr>
          <a:xfrm>
            <a:off x="395288" y="1477483"/>
            <a:ext cx="8353176" cy="5047861"/>
          </a:xfrm>
          <a:prstGeom prst="rect">
            <a:avLst/>
          </a:prstGeom>
        </p:spPr>
        <p:txBody>
          <a:bodyPr/>
          <a:lstStyle>
            <a:lvl1pPr marL="0" indent="0">
              <a:buNone/>
              <a:defRPr/>
            </a:lvl1pPr>
          </a:lstStyle>
          <a:p>
            <a:r>
              <a:rPr lang="en-GB" dirty="0"/>
              <a:t>Click icon to insert picture</a:t>
            </a:r>
          </a:p>
        </p:txBody>
      </p:sp>
      <p:sp>
        <p:nvSpPr>
          <p:cNvPr id="4" name="Rectangle 3"/>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757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1" y="728700"/>
            <a:ext cx="7848873" cy="796948"/>
          </a:xfrm>
          <a:prstGeom prst="rect">
            <a:avLst/>
          </a:prstGeom>
        </p:spPr>
        <p:txBody>
          <a:bodyPr/>
          <a:lstStyle>
            <a:lvl1pPr>
              <a:defRPr>
                <a:solidFill>
                  <a:schemeClr val="tx1"/>
                </a:solidFill>
              </a:defRPr>
            </a:lvl1pPr>
          </a:lstStyle>
          <a:p>
            <a:r>
              <a:rPr lang="en-US" dirty="0"/>
              <a:t>Example Image Slide 2</a:t>
            </a:r>
            <a:endParaRPr lang="en-GB" dirty="0"/>
          </a:p>
        </p:txBody>
      </p:sp>
      <p:sp>
        <p:nvSpPr>
          <p:cNvPr id="15" name="Picture Placeholder 14"/>
          <p:cNvSpPr>
            <a:spLocks noGrp="1"/>
          </p:cNvSpPr>
          <p:nvPr>
            <p:ph type="pic" sz="quarter" idx="11" hasCustomPrompt="1"/>
          </p:nvPr>
        </p:nvSpPr>
        <p:spPr>
          <a:xfrm>
            <a:off x="4644008" y="1477484"/>
            <a:ext cx="4104455" cy="2310832"/>
          </a:xfrm>
          <a:prstGeom prst="rect">
            <a:avLst/>
          </a:prstGeom>
        </p:spPr>
        <p:txBody>
          <a:bodyPr/>
          <a:lstStyle>
            <a:lvl1pPr marL="0" indent="0">
              <a:buNone/>
              <a:defRPr/>
            </a:lvl1pPr>
          </a:lstStyle>
          <a:p>
            <a:r>
              <a:rPr lang="en-GB" dirty="0"/>
              <a:t>Insert Picture</a:t>
            </a:r>
          </a:p>
        </p:txBody>
      </p:sp>
      <p:sp>
        <p:nvSpPr>
          <p:cNvPr id="5" name="Picture Placeholder 4"/>
          <p:cNvSpPr>
            <a:spLocks noGrp="1"/>
          </p:cNvSpPr>
          <p:nvPr>
            <p:ph type="pic" sz="quarter" idx="12" hasCustomPrompt="1"/>
          </p:nvPr>
        </p:nvSpPr>
        <p:spPr>
          <a:xfrm>
            <a:off x="395288" y="1477483"/>
            <a:ext cx="4104703" cy="2311557"/>
          </a:xfrm>
          <a:prstGeom prst="rect">
            <a:avLst/>
          </a:prstGeom>
        </p:spPr>
        <p:txBody>
          <a:bodyPr/>
          <a:lstStyle>
            <a:lvl1pPr marL="0" indent="0">
              <a:buNone/>
              <a:defRPr/>
            </a:lvl1pPr>
          </a:lstStyle>
          <a:p>
            <a:r>
              <a:rPr lang="en-GB" dirty="0"/>
              <a:t>Insert Picture</a:t>
            </a:r>
          </a:p>
        </p:txBody>
      </p:sp>
      <p:sp>
        <p:nvSpPr>
          <p:cNvPr id="8" name="Picture Placeholder 7"/>
          <p:cNvSpPr>
            <a:spLocks noGrp="1"/>
          </p:cNvSpPr>
          <p:nvPr>
            <p:ph type="pic" sz="quarter" idx="13" hasCustomPrompt="1"/>
          </p:nvPr>
        </p:nvSpPr>
        <p:spPr>
          <a:xfrm>
            <a:off x="395288" y="3933056"/>
            <a:ext cx="4104703" cy="2520132"/>
          </a:xfrm>
          <a:prstGeom prst="rect">
            <a:avLst/>
          </a:prstGeom>
        </p:spPr>
        <p:txBody>
          <a:bodyPr/>
          <a:lstStyle>
            <a:lvl1pPr marL="0" indent="0">
              <a:buNone/>
              <a:defRPr/>
            </a:lvl1pPr>
          </a:lstStyle>
          <a:p>
            <a:r>
              <a:rPr lang="en-GB" dirty="0"/>
              <a:t>Insert Picture</a:t>
            </a:r>
          </a:p>
        </p:txBody>
      </p:sp>
      <p:sp>
        <p:nvSpPr>
          <p:cNvPr id="13" name="Picture Placeholder 7"/>
          <p:cNvSpPr>
            <a:spLocks noGrp="1"/>
          </p:cNvSpPr>
          <p:nvPr>
            <p:ph type="pic" sz="quarter" idx="14" hasCustomPrompt="1"/>
          </p:nvPr>
        </p:nvSpPr>
        <p:spPr>
          <a:xfrm>
            <a:off x="4644009" y="3932287"/>
            <a:ext cx="4104456" cy="2520132"/>
          </a:xfrm>
          <a:prstGeom prst="rect">
            <a:avLst/>
          </a:prstGeom>
        </p:spPr>
        <p:txBody>
          <a:bodyPr/>
          <a:lstStyle>
            <a:lvl1pPr marL="0" indent="0">
              <a:buNone/>
              <a:defRPr/>
            </a:lvl1pPr>
          </a:lstStyle>
          <a:p>
            <a:r>
              <a:rPr lang="en-GB" dirty="0"/>
              <a:t>Insert Picture</a:t>
            </a:r>
          </a:p>
        </p:txBody>
      </p:sp>
      <p:sp>
        <p:nvSpPr>
          <p:cNvPr id="9" name="Rectangle 8"/>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4333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99592" y="728700"/>
            <a:ext cx="7777114" cy="796950"/>
          </a:xfrm>
          <a:prstGeom prst="rect">
            <a:avLst/>
          </a:prstGeom>
        </p:spPr>
        <p:txBody>
          <a:bodyPr/>
          <a:lstStyle>
            <a:lvl1pPr>
              <a:defRPr>
                <a:solidFill>
                  <a:schemeClr val="tx1"/>
                </a:solidFill>
              </a:defRPr>
            </a:lvl1pPr>
          </a:lstStyle>
          <a:p>
            <a:r>
              <a:rPr lang="en-US" dirty="0"/>
              <a:t>Example Image Slide 3</a:t>
            </a:r>
            <a:endParaRPr lang="en-GB" dirty="0"/>
          </a:p>
        </p:txBody>
      </p:sp>
      <p:sp>
        <p:nvSpPr>
          <p:cNvPr id="9" name="Picture Placeholder 14"/>
          <p:cNvSpPr>
            <a:spLocks noGrp="1"/>
          </p:cNvSpPr>
          <p:nvPr>
            <p:ph type="pic" sz="quarter" idx="11" hasCustomPrompt="1"/>
          </p:nvPr>
        </p:nvSpPr>
        <p:spPr>
          <a:xfrm>
            <a:off x="4644008" y="1477484"/>
            <a:ext cx="4104455" cy="4975852"/>
          </a:xfrm>
          <a:prstGeom prst="rect">
            <a:avLst/>
          </a:prstGeom>
        </p:spPr>
        <p:txBody>
          <a:bodyPr/>
          <a:lstStyle>
            <a:lvl1pPr marL="0" indent="0">
              <a:buNone/>
              <a:defRPr lang="en-GB" dirty="0"/>
            </a:lvl1pPr>
          </a:lstStyle>
          <a:p>
            <a:r>
              <a:rPr lang="en-GB" dirty="0"/>
              <a:t>Insert Picture</a:t>
            </a:r>
          </a:p>
        </p:txBody>
      </p:sp>
      <p:sp>
        <p:nvSpPr>
          <p:cNvPr id="10" name="Picture Placeholder 4"/>
          <p:cNvSpPr>
            <a:spLocks noGrp="1"/>
          </p:cNvSpPr>
          <p:nvPr>
            <p:ph type="pic" sz="quarter" idx="12" hasCustomPrompt="1"/>
          </p:nvPr>
        </p:nvSpPr>
        <p:spPr>
          <a:xfrm>
            <a:off x="395288" y="1477483"/>
            <a:ext cx="4104703" cy="2311557"/>
          </a:xfrm>
          <a:prstGeom prst="rect">
            <a:avLst/>
          </a:prstGeom>
        </p:spPr>
        <p:txBody>
          <a:bodyPr/>
          <a:lstStyle>
            <a:lvl1pPr marL="0" indent="0">
              <a:buNone/>
              <a:defRPr/>
            </a:lvl1pPr>
          </a:lstStyle>
          <a:p>
            <a:r>
              <a:rPr lang="en-GB" dirty="0"/>
              <a:t>Insert Picture</a:t>
            </a:r>
          </a:p>
        </p:txBody>
      </p:sp>
      <p:sp>
        <p:nvSpPr>
          <p:cNvPr id="11" name="Picture Placeholder 7"/>
          <p:cNvSpPr>
            <a:spLocks noGrp="1"/>
          </p:cNvSpPr>
          <p:nvPr>
            <p:ph type="pic" sz="quarter" idx="13" hasCustomPrompt="1"/>
          </p:nvPr>
        </p:nvSpPr>
        <p:spPr>
          <a:xfrm>
            <a:off x="395288" y="3933056"/>
            <a:ext cx="4104703" cy="2520132"/>
          </a:xfrm>
          <a:prstGeom prst="rect">
            <a:avLst/>
          </a:prstGeom>
        </p:spPr>
        <p:txBody>
          <a:bodyPr/>
          <a:lstStyle>
            <a:lvl1pPr marL="0" indent="0">
              <a:buNone/>
              <a:defRPr/>
            </a:lvl1pPr>
          </a:lstStyle>
          <a:p>
            <a:r>
              <a:rPr lang="en-GB" dirty="0"/>
              <a:t>Insert Picture</a:t>
            </a:r>
          </a:p>
        </p:txBody>
      </p:sp>
      <p:sp>
        <p:nvSpPr>
          <p:cNvPr id="6" name="Rectangle 5"/>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1021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4">
    <p:spTree>
      <p:nvGrpSpPr>
        <p:cNvPr id="1" name=""/>
        <p:cNvGrpSpPr/>
        <p:nvPr/>
      </p:nvGrpSpPr>
      <p:grpSpPr>
        <a:xfrm>
          <a:off x="0" y="0"/>
          <a:ext cx="0" cy="0"/>
          <a:chOff x="0" y="0"/>
          <a:chExt cx="0" cy="0"/>
        </a:xfrm>
      </p:grpSpPr>
      <p:sp>
        <p:nvSpPr>
          <p:cNvPr id="4" name="Rectangle 3"/>
          <p:cNvSpPr/>
          <p:nvPr userDrawn="1"/>
        </p:nvSpPr>
        <p:spPr>
          <a:xfrm>
            <a:off x="395536" y="260648"/>
            <a:ext cx="8352928" cy="6264696"/>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0"/>
          </p:nvPr>
        </p:nvSpPr>
        <p:spPr>
          <a:xfrm>
            <a:off x="395536" y="1479550"/>
            <a:ext cx="8352928" cy="5045794"/>
          </a:xfrm>
          <a:prstGeom prst="rect">
            <a:avLst/>
          </a:prstGeom>
        </p:spPr>
        <p:txBody>
          <a:bodyPr/>
          <a:lstStyle/>
          <a:p>
            <a:endParaRPr lang="en-GB"/>
          </a:p>
        </p:txBody>
      </p:sp>
      <p:sp>
        <p:nvSpPr>
          <p:cNvPr id="3" name="Title 1"/>
          <p:cNvSpPr>
            <a:spLocks noGrp="1"/>
          </p:cNvSpPr>
          <p:nvPr>
            <p:ph type="title" hasCustomPrompt="1"/>
          </p:nvPr>
        </p:nvSpPr>
        <p:spPr>
          <a:xfrm>
            <a:off x="539552" y="404664"/>
            <a:ext cx="8209162" cy="1012974"/>
          </a:xfrm>
          <a:prstGeom prst="rect">
            <a:avLst/>
          </a:prstGeom>
        </p:spPr>
        <p:txBody>
          <a:bodyPr/>
          <a:lstStyle>
            <a:lvl1pPr>
              <a:defRPr baseline="0">
                <a:solidFill>
                  <a:schemeClr val="tx1"/>
                </a:solidFill>
              </a:defRPr>
            </a:lvl1pPr>
          </a:lstStyle>
          <a:p>
            <a:r>
              <a:rPr lang="en-US" dirty="0"/>
              <a:t>Example Image Slide 4</a:t>
            </a:r>
            <a:endParaRPr lang="en-GB" dirty="0"/>
          </a:p>
        </p:txBody>
      </p:sp>
    </p:spTree>
    <p:extLst>
      <p:ext uri="{BB962C8B-B14F-4D97-AF65-F5344CB8AC3E}">
        <p14:creationId xmlns:p14="http://schemas.microsoft.com/office/powerpoint/2010/main" val="2198440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395536" y="260648"/>
            <a:ext cx="8352928" cy="6264696"/>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ctrTitle" hasCustomPrompt="1"/>
          </p:nvPr>
        </p:nvSpPr>
        <p:spPr>
          <a:xfrm>
            <a:off x="685800" y="2922514"/>
            <a:ext cx="7772400" cy="1584176"/>
          </a:xfrm>
          <a:prstGeom prst="rect">
            <a:avLst/>
          </a:prstGeom>
        </p:spPr>
        <p:txBody>
          <a:bodyPr anchor="b"/>
          <a:lstStyle>
            <a:lvl1pPr>
              <a:defRPr baseline="0">
                <a:solidFill>
                  <a:schemeClr val="tx1"/>
                </a:solidFill>
              </a:defRPr>
            </a:lvl1pPr>
          </a:lstStyle>
          <a:p>
            <a:r>
              <a:rPr lang="en-US" dirty="0"/>
              <a:t>Chapter Heading Title Page</a:t>
            </a:r>
            <a:endParaRPr lang="en-GB" dirty="0"/>
          </a:p>
        </p:txBody>
      </p:sp>
      <p:sp>
        <p:nvSpPr>
          <p:cNvPr id="9" name="Subtitle 2"/>
          <p:cNvSpPr>
            <a:spLocks noGrp="1"/>
          </p:cNvSpPr>
          <p:nvPr>
            <p:ph type="subTitle" idx="1"/>
          </p:nvPr>
        </p:nvSpPr>
        <p:spPr>
          <a:xfrm>
            <a:off x="683568" y="4506689"/>
            <a:ext cx="7776864" cy="1730623"/>
          </a:xfrm>
          <a:prstGeom prst="rect">
            <a:avLst/>
          </a:prstGeom>
        </p:spPr>
        <p:txBody>
          <a:bodyPr/>
          <a:lstStyle>
            <a:lvl1pPr marL="0" indent="0" algn="l">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Tree>
    <p:extLst>
      <p:ext uri="{BB962C8B-B14F-4D97-AF65-F5344CB8AC3E}">
        <p14:creationId xmlns:p14="http://schemas.microsoft.com/office/powerpoint/2010/main" val="989459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mparis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2" y="728700"/>
            <a:ext cx="7848873" cy="796948"/>
          </a:xfrm>
          <a:prstGeom prst="rect">
            <a:avLst/>
          </a:prstGeom>
        </p:spPr>
        <p:txBody>
          <a:bodyPr/>
          <a:lstStyle>
            <a:lvl1pPr>
              <a:defRPr>
                <a:solidFill>
                  <a:schemeClr val="tx1"/>
                </a:solidFill>
              </a:defRPr>
            </a:lvl1pPr>
          </a:lstStyle>
          <a:p>
            <a:r>
              <a:rPr lang="en-US" dirty="0"/>
              <a:t>Example Comparison Slide 1</a:t>
            </a:r>
            <a:endParaRPr lang="en-GB" dirty="0"/>
          </a:p>
        </p:txBody>
      </p:sp>
      <p:sp>
        <p:nvSpPr>
          <p:cNvPr id="3" name="Content Placeholder 2"/>
          <p:cNvSpPr>
            <a:spLocks noGrp="1"/>
          </p:cNvSpPr>
          <p:nvPr>
            <p:ph sz="half" idx="1" hasCustomPrompt="1"/>
          </p:nvPr>
        </p:nvSpPr>
        <p:spPr>
          <a:xfrm>
            <a:off x="395288" y="1484313"/>
            <a:ext cx="4100512" cy="4249737"/>
          </a:xfrm>
          <a:prstGeom prst="rect">
            <a:avLst/>
          </a:prstGeom>
        </p:spPr>
        <p:txBody>
          <a:bodyPr/>
          <a:lstStyle>
            <a:lvl1pPr marL="342900" indent="-342900">
              <a:buFont typeface="Wingdings" panose="05000000000000000000" pitchFamily="2" charset="2"/>
              <a:buChar char="§"/>
              <a:defRPr sz="1800">
                <a:latin typeface="Georgia" panose="02040502050405020303" pitchFamily="18" charset="0"/>
              </a:defRPr>
            </a:lvl1pPr>
            <a:lvl2pPr marL="742950" indent="-285750">
              <a:buFont typeface="Wingdings" panose="05000000000000000000" pitchFamily="2" charset="2"/>
              <a:buChar char="§"/>
              <a:defRPr sz="1800"/>
            </a:lvl2pPr>
            <a:lvl3pPr>
              <a:defRPr sz="1800"/>
            </a:lvl3pPr>
            <a:lvl4pPr>
              <a:defRPr sz="1800"/>
            </a:lvl4pPr>
            <a:lvl5pPr>
              <a:defRPr sz="1800"/>
            </a:lvl5pPr>
            <a:lvl6pPr>
              <a:defRPr sz="1800"/>
            </a:lvl6pPr>
            <a:lvl7pPr>
              <a:defRPr sz="1800"/>
            </a:lvl7pPr>
            <a:lvl8pPr>
              <a:defRPr sz="1800"/>
            </a:lvl8pPr>
            <a:lvl9pPr>
              <a:defRPr sz="1800"/>
            </a:lvl9pPr>
          </a:lstStyle>
          <a:p>
            <a:pPr marL="0" indent="0">
              <a:buNone/>
            </a:pPr>
            <a:r>
              <a:rPr lang="en-GB" dirty="0" err="1"/>
              <a:t>Finibus</a:t>
            </a:r>
            <a:r>
              <a:rPr lang="en-GB" dirty="0"/>
              <a:t> </a:t>
            </a:r>
            <a:r>
              <a:rPr lang="en-GB" dirty="0" err="1"/>
              <a:t>Bonorum</a:t>
            </a:r>
            <a:r>
              <a:rPr lang="en-GB" dirty="0"/>
              <a:t> et </a:t>
            </a:r>
            <a:r>
              <a:rPr lang="en-GB" dirty="0" err="1"/>
              <a:t>Malorum</a:t>
            </a:r>
            <a:endParaRPr lang="en-GB" dirty="0"/>
          </a:p>
          <a:p>
            <a:r>
              <a:rPr lang="en-GB" dirty="0" err="1"/>
              <a:t>Sed</a:t>
            </a:r>
            <a:r>
              <a:rPr lang="en-GB" dirty="0"/>
              <a:t> </a:t>
            </a:r>
            <a:r>
              <a:rPr lang="en-GB" dirty="0" err="1"/>
              <a:t>ut</a:t>
            </a:r>
            <a:r>
              <a:rPr lang="en-GB" dirty="0"/>
              <a:t> </a:t>
            </a:r>
            <a:r>
              <a:rPr lang="en-GB" dirty="0" err="1"/>
              <a:t>perspiciatis</a:t>
            </a:r>
            <a:r>
              <a:rPr lang="en-GB" dirty="0"/>
              <a:t> </a:t>
            </a:r>
            <a:r>
              <a:rPr lang="en-GB" dirty="0" err="1"/>
              <a:t>unde</a:t>
            </a:r>
            <a:endParaRPr lang="en-GB" dirty="0"/>
          </a:p>
          <a:p>
            <a:r>
              <a:rPr lang="en-GB" dirty="0" err="1"/>
              <a:t>Ut</a:t>
            </a:r>
            <a:r>
              <a:rPr lang="en-GB" dirty="0"/>
              <a:t> </a:t>
            </a:r>
            <a:r>
              <a:rPr lang="en-GB" dirty="0" err="1"/>
              <a:t>enim</a:t>
            </a:r>
            <a:r>
              <a:rPr lang="en-GB" dirty="0"/>
              <a:t> ad minima </a:t>
            </a:r>
            <a:r>
              <a:rPr lang="en-GB" dirty="0" err="1"/>
              <a:t>veniam</a:t>
            </a:r>
            <a:endParaRPr lang="en-GB" dirty="0"/>
          </a:p>
          <a:p>
            <a:pPr lvl="1"/>
            <a:r>
              <a:rPr lang="pt-BR" dirty="0"/>
              <a:t>Quis autem vel eum iure</a:t>
            </a:r>
          </a:p>
          <a:p>
            <a:pPr lvl="1"/>
            <a:r>
              <a:rPr lang="en-GB" dirty="0" err="1"/>
              <a:t>Neque</a:t>
            </a:r>
            <a:r>
              <a:rPr lang="en-GB" dirty="0"/>
              <a:t> </a:t>
            </a:r>
            <a:r>
              <a:rPr lang="en-GB" dirty="0" err="1"/>
              <a:t>porro</a:t>
            </a:r>
            <a:r>
              <a:rPr lang="en-GB" dirty="0"/>
              <a:t> </a:t>
            </a:r>
            <a:r>
              <a:rPr lang="en-GB" dirty="0" err="1"/>
              <a:t>quisquam</a:t>
            </a:r>
            <a:r>
              <a:rPr lang="en-GB" b="0" dirty="0"/>
              <a:t> </a:t>
            </a:r>
          </a:p>
          <a:p>
            <a:pPr lvl="1"/>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a:t>
            </a:r>
            <a:endParaRPr lang="en-GB" altLang="en-US" dirty="0"/>
          </a:p>
        </p:txBody>
      </p:sp>
      <p:sp>
        <p:nvSpPr>
          <p:cNvPr id="4" name="Content Placeholder 3"/>
          <p:cNvSpPr>
            <a:spLocks noGrp="1"/>
          </p:cNvSpPr>
          <p:nvPr>
            <p:ph sz="half" idx="2" hasCustomPrompt="1"/>
          </p:nvPr>
        </p:nvSpPr>
        <p:spPr>
          <a:xfrm>
            <a:off x="4648200" y="1484313"/>
            <a:ext cx="4100513" cy="4249737"/>
          </a:xfrm>
          <a:prstGeom prst="rect">
            <a:avLst/>
          </a:prstGeom>
        </p:spPr>
        <p:txBody>
          <a:bodyPr/>
          <a:lstStyle>
            <a:lvl1pPr marL="342900" indent="-342900">
              <a:buFont typeface="Wingdings" panose="05000000000000000000" pitchFamily="2" charset="2"/>
              <a:buChar char="§"/>
              <a:defRPr sz="1800">
                <a:latin typeface="Georgia" panose="02040502050405020303" pitchFamily="18" charset="0"/>
              </a:defRPr>
            </a:lvl1pPr>
            <a:lvl2pPr marL="742950" indent="-285750">
              <a:buFont typeface="Wingdings" panose="05000000000000000000" pitchFamily="2" charset="2"/>
              <a:buChar char="§"/>
              <a:defRPr sz="1800"/>
            </a:lvl2pPr>
            <a:lvl3pPr>
              <a:defRPr sz="1800"/>
            </a:lvl3pPr>
            <a:lvl4pPr>
              <a:defRPr sz="1800"/>
            </a:lvl4pPr>
            <a:lvl5pPr>
              <a:defRPr sz="1800"/>
            </a:lvl5pPr>
            <a:lvl6pPr>
              <a:defRPr sz="1800"/>
            </a:lvl6pPr>
            <a:lvl7pPr>
              <a:defRPr sz="1800"/>
            </a:lvl7pPr>
            <a:lvl8pPr>
              <a:defRPr sz="1800"/>
            </a:lvl8pPr>
            <a:lvl9pPr>
              <a:defRPr sz="1800"/>
            </a:lvl9pPr>
          </a:lstStyle>
          <a:p>
            <a:pPr marL="0" indent="0">
              <a:buNone/>
            </a:pPr>
            <a:r>
              <a:rPr lang="en-GB" dirty="0" err="1"/>
              <a:t>Finibus</a:t>
            </a:r>
            <a:r>
              <a:rPr lang="en-GB" dirty="0"/>
              <a:t> </a:t>
            </a:r>
            <a:r>
              <a:rPr lang="en-GB" dirty="0" err="1"/>
              <a:t>Bonorum</a:t>
            </a:r>
            <a:r>
              <a:rPr lang="en-GB" dirty="0"/>
              <a:t> et </a:t>
            </a:r>
            <a:r>
              <a:rPr lang="en-GB" dirty="0" err="1"/>
              <a:t>Malorum</a:t>
            </a:r>
            <a:endParaRPr lang="en-GB" dirty="0"/>
          </a:p>
          <a:p>
            <a:r>
              <a:rPr lang="en-GB" dirty="0" err="1"/>
              <a:t>Sed</a:t>
            </a:r>
            <a:r>
              <a:rPr lang="en-GB" dirty="0"/>
              <a:t> </a:t>
            </a:r>
            <a:r>
              <a:rPr lang="en-GB" dirty="0" err="1"/>
              <a:t>ut</a:t>
            </a:r>
            <a:r>
              <a:rPr lang="en-GB" dirty="0"/>
              <a:t> </a:t>
            </a:r>
            <a:r>
              <a:rPr lang="en-GB" dirty="0" err="1"/>
              <a:t>perspiciatis</a:t>
            </a:r>
            <a:r>
              <a:rPr lang="en-GB" dirty="0"/>
              <a:t> </a:t>
            </a:r>
            <a:r>
              <a:rPr lang="en-GB" dirty="0" err="1"/>
              <a:t>unde</a:t>
            </a:r>
            <a:endParaRPr lang="en-GB" dirty="0"/>
          </a:p>
          <a:p>
            <a:r>
              <a:rPr lang="en-GB" dirty="0" err="1"/>
              <a:t>Ut</a:t>
            </a:r>
            <a:r>
              <a:rPr lang="en-GB" dirty="0"/>
              <a:t> </a:t>
            </a:r>
            <a:r>
              <a:rPr lang="en-GB" dirty="0" err="1"/>
              <a:t>enim</a:t>
            </a:r>
            <a:r>
              <a:rPr lang="en-GB" dirty="0"/>
              <a:t> ad minima </a:t>
            </a:r>
            <a:r>
              <a:rPr lang="en-GB" dirty="0" err="1"/>
              <a:t>veniam</a:t>
            </a:r>
            <a:endParaRPr lang="en-GB" dirty="0"/>
          </a:p>
          <a:p>
            <a:pPr lvl="1"/>
            <a:r>
              <a:rPr lang="pt-BR" dirty="0"/>
              <a:t>Quis autem vel eum iure</a:t>
            </a:r>
          </a:p>
          <a:p>
            <a:pPr lvl="1"/>
            <a:r>
              <a:rPr lang="en-GB" dirty="0" err="1"/>
              <a:t>Neque</a:t>
            </a:r>
            <a:r>
              <a:rPr lang="en-GB" dirty="0"/>
              <a:t> </a:t>
            </a:r>
            <a:r>
              <a:rPr lang="en-GB" dirty="0" err="1"/>
              <a:t>porro</a:t>
            </a:r>
            <a:r>
              <a:rPr lang="en-GB" dirty="0"/>
              <a:t> </a:t>
            </a:r>
            <a:r>
              <a:rPr lang="en-GB" dirty="0" err="1"/>
              <a:t>quisquam</a:t>
            </a:r>
            <a:r>
              <a:rPr lang="en-GB" b="0" dirty="0"/>
              <a:t> </a:t>
            </a:r>
          </a:p>
          <a:p>
            <a:pPr lvl="1"/>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a:t>
            </a:r>
            <a:endParaRPr lang="en-GB" altLang="en-US" dirty="0"/>
          </a:p>
        </p:txBody>
      </p:sp>
      <p:sp>
        <p:nvSpPr>
          <p:cNvPr id="5" name="Rectangle 4"/>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291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1" y="728700"/>
            <a:ext cx="7848873" cy="796948"/>
          </a:xfrm>
          <a:prstGeom prst="rect">
            <a:avLst/>
          </a:prstGeom>
        </p:spPr>
        <p:txBody>
          <a:bodyPr/>
          <a:lstStyle>
            <a:lvl1pPr>
              <a:defRPr>
                <a:solidFill>
                  <a:schemeClr val="tx1"/>
                </a:solidFill>
              </a:defRPr>
            </a:lvl1pPr>
          </a:lstStyle>
          <a:p>
            <a:r>
              <a:rPr lang="en-US" dirty="0"/>
              <a:t>Example Comparison Slide 1</a:t>
            </a:r>
            <a:endParaRPr lang="en-GB" dirty="0"/>
          </a:p>
        </p:txBody>
      </p:sp>
      <p:sp>
        <p:nvSpPr>
          <p:cNvPr id="5" name="Rectangle 4"/>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Elbow Connector 45"/>
          <p:cNvCxnSpPr/>
          <p:nvPr userDrawn="1"/>
        </p:nvCxnSpPr>
        <p:spPr>
          <a:xfrm>
            <a:off x="1628056" y="1974250"/>
            <a:ext cx="3038157" cy="555199"/>
          </a:xfrm>
          <a:prstGeom prst="bentConnector3">
            <a:avLst>
              <a:gd name="adj1" fmla="val 6091"/>
            </a:avLst>
          </a:prstGeom>
          <a:ln w="57150" cap="rnd">
            <a:solidFill>
              <a:schemeClr val="tx1"/>
            </a:solidFill>
            <a:prstDash val="sysDot"/>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a:off x="3463270" y="3653386"/>
            <a:ext cx="2594265" cy="2374523"/>
          </a:xfrm>
          <a:prstGeom prst="rect">
            <a:avLst/>
          </a:prstGeom>
          <a:solidFill>
            <a:srgbClr val="C9D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userDrawn="1"/>
        </p:nvSpPr>
        <p:spPr>
          <a:xfrm>
            <a:off x="475929" y="1637184"/>
            <a:ext cx="2660462" cy="646331"/>
          </a:xfrm>
          <a:prstGeom prst="rect">
            <a:avLst/>
          </a:prstGeom>
          <a:solidFill>
            <a:srgbClr val="F89928"/>
          </a:solidFill>
          <a:ln>
            <a:solidFill>
              <a:schemeClr val="bg1"/>
            </a:solidFill>
          </a:ln>
        </p:spPr>
        <p:txBody>
          <a:bodyPr wrap="square" rtlCol="0">
            <a:spAutoFit/>
          </a:bodyPr>
          <a:lstStyle/>
          <a:p>
            <a:pPr algn="ctr"/>
            <a:r>
              <a:rPr lang="en-GB" dirty="0">
                <a:latin typeface="+mj-lt"/>
              </a:rPr>
              <a:t>Devolved </a:t>
            </a:r>
            <a:r>
              <a:rPr lang="en-GB" dirty="0">
                <a:latin typeface="+mn-lt"/>
              </a:rPr>
              <a:t>administrations</a:t>
            </a:r>
          </a:p>
        </p:txBody>
      </p:sp>
      <p:sp>
        <p:nvSpPr>
          <p:cNvPr id="49" name="TextBox 48"/>
          <p:cNvSpPr txBox="1"/>
          <p:nvPr userDrawn="1"/>
        </p:nvSpPr>
        <p:spPr>
          <a:xfrm>
            <a:off x="4032948" y="1637184"/>
            <a:ext cx="1578235" cy="369332"/>
          </a:xfrm>
          <a:prstGeom prst="rect">
            <a:avLst/>
          </a:prstGeom>
          <a:solidFill>
            <a:srgbClr val="F89928"/>
          </a:solidFill>
          <a:ln>
            <a:solidFill>
              <a:schemeClr val="bg1"/>
            </a:solidFill>
          </a:ln>
        </p:spPr>
        <p:txBody>
          <a:bodyPr wrap="square" rtlCol="0">
            <a:spAutoFit/>
          </a:bodyPr>
          <a:lstStyle/>
          <a:p>
            <a:pPr algn="ctr"/>
            <a:r>
              <a:rPr lang="en-GB" dirty="0">
                <a:latin typeface="+mj-lt"/>
              </a:rPr>
              <a:t>Government</a:t>
            </a:r>
          </a:p>
        </p:txBody>
      </p:sp>
      <p:sp>
        <p:nvSpPr>
          <p:cNvPr id="50" name="TextBox 49"/>
          <p:cNvSpPr txBox="1"/>
          <p:nvPr userDrawn="1"/>
        </p:nvSpPr>
        <p:spPr>
          <a:xfrm>
            <a:off x="549505" y="2713554"/>
            <a:ext cx="2592288" cy="369332"/>
          </a:xfrm>
          <a:prstGeom prst="rect">
            <a:avLst/>
          </a:prstGeom>
          <a:solidFill>
            <a:srgbClr val="F89928"/>
          </a:solidFill>
          <a:ln>
            <a:solidFill>
              <a:schemeClr val="bg1"/>
            </a:solidFill>
          </a:ln>
        </p:spPr>
        <p:txBody>
          <a:bodyPr wrap="square" rtlCol="0">
            <a:spAutoFit/>
          </a:bodyPr>
          <a:lstStyle/>
          <a:p>
            <a:pPr algn="ctr"/>
            <a:r>
              <a:rPr lang="en-GB" dirty="0">
                <a:latin typeface="+mj-lt"/>
              </a:rPr>
              <a:t>Local infrastructure</a:t>
            </a:r>
          </a:p>
        </p:txBody>
      </p:sp>
      <p:sp>
        <p:nvSpPr>
          <p:cNvPr id="51" name="TextBox 50"/>
          <p:cNvSpPr txBox="1"/>
          <p:nvPr userDrawn="1"/>
        </p:nvSpPr>
        <p:spPr>
          <a:xfrm>
            <a:off x="6308576" y="2713554"/>
            <a:ext cx="2592288" cy="369332"/>
          </a:xfrm>
          <a:prstGeom prst="rect">
            <a:avLst/>
          </a:prstGeom>
          <a:solidFill>
            <a:srgbClr val="F89928"/>
          </a:solidFill>
          <a:ln>
            <a:solidFill>
              <a:schemeClr val="bg1"/>
            </a:solidFill>
          </a:ln>
        </p:spPr>
        <p:txBody>
          <a:bodyPr wrap="square" rtlCol="0">
            <a:spAutoFit/>
          </a:bodyPr>
          <a:lstStyle/>
          <a:p>
            <a:pPr algn="ctr"/>
            <a:r>
              <a:rPr lang="en-GB" dirty="0">
                <a:latin typeface="+mj-lt"/>
              </a:rPr>
              <a:t>Strategic infrastructure</a:t>
            </a:r>
          </a:p>
        </p:txBody>
      </p:sp>
      <p:sp>
        <p:nvSpPr>
          <p:cNvPr id="52" name="TextBox 51"/>
          <p:cNvSpPr txBox="1"/>
          <p:nvPr userDrawn="1"/>
        </p:nvSpPr>
        <p:spPr>
          <a:xfrm>
            <a:off x="549505" y="3428092"/>
            <a:ext cx="2592288" cy="369332"/>
          </a:xfrm>
          <a:prstGeom prst="rect">
            <a:avLst/>
          </a:prstGeom>
          <a:solidFill>
            <a:srgbClr val="FFD530"/>
          </a:solidFill>
          <a:ln>
            <a:solidFill>
              <a:schemeClr val="bg1"/>
            </a:solidFill>
          </a:ln>
        </p:spPr>
        <p:txBody>
          <a:bodyPr wrap="square" rtlCol="0">
            <a:spAutoFit/>
          </a:bodyPr>
          <a:lstStyle/>
          <a:p>
            <a:pPr algn="ctr"/>
            <a:r>
              <a:rPr lang="en-GB" dirty="0">
                <a:latin typeface="+mj-lt"/>
              </a:rPr>
              <a:t>Sub-significant</a:t>
            </a:r>
          </a:p>
        </p:txBody>
      </p:sp>
      <p:cxnSp>
        <p:nvCxnSpPr>
          <p:cNvPr id="53" name="Straight Connector 52"/>
          <p:cNvCxnSpPr/>
          <p:nvPr userDrawn="1"/>
        </p:nvCxnSpPr>
        <p:spPr>
          <a:xfrm>
            <a:off x="3167778" y="1821850"/>
            <a:ext cx="836542" cy="0"/>
          </a:xfrm>
          <a:prstGeom prst="line">
            <a:avLst/>
          </a:prstGeom>
          <a:ln w="57150" cap="rnd">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717024" y="2069232"/>
            <a:ext cx="5402" cy="828988"/>
          </a:xfrm>
          <a:prstGeom prst="line">
            <a:avLst/>
          </a:prstGeom>
          <a:ln w="571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543751" y="4085456"/>
            <a:ext cx="2592288" cy="369332"/>
          </a:xfrm>
          <a:prstGeom prst="rect">
            <a:avLst/>
          </a:prstGeom>
          <a:solidFill>
            <a:srgbClr val="FFD530"/>
          </a:solidFill>
          <a:ln>
            <a:solidFill>
              <a:schemeClr val="bg1"/>
            </a:solidFill>
          </a:ln>
        </p:spPr>
        <p:txBody>
          <a:bodyPr wrap="square" rtlCol="0">
            <a:spAutoFit/>
          </a:bodyPr>
          <a:lstStyle/>
          <a:p>
            <a:pPr algn="ctr"/>
            <a:r>
              <a:rPr lang="en-GB" dirty="0">
                <a:latin typeface="+mj-lt"/>
              </a:rPr>
              <a:t>Local bodies</a:t>
            </a:r>
          </a:p>
        </p:txBody>
      </p:sp>
      <p:sp>
        <p:nvSpPr>
          <p:cNvPr id="56" name="TextBox 55"/>
          <p:cNvSpPr txBox="1"/>
          <p:nvPr userDrawn="1"/>
        </p:nvSpPr>
        <p:spPr>
          <a:xfrm>
            <a:off x="535013" y="4733528"/>
            <a:ext cx="2592288" cy="369332"/>
          </a:xfrm>
          <a:prstGeom prst="rect">
            <a:avLst/>
          </a:prstGeom>
          <a:solidFill>
            <a:srgbClr val="FFD530"/>
          </a:solidFill>
          <a:ln>
            <a:solidFill>
              <a:schemeClr val="bg1"/>
            </a:solidFill>
          </a:ln>
        </p:spPr>
        <p:txBody>
          <a:bodyPr wrap="square" rtlCol="0">
            <a:spAutoFit/>
          </a:bodyPr>
          <a:lstStyle/>
          <a:p>
            <a:pPr algn="ctr"/>
            <a:r>
              <a:rPr lang="en-GB" dirty="0">
                <a:latin typeface="+mj-lt"/>
              </a:rPr>
              <a:t>Various funding pots</a:t>
            </a:r>
          </a:p>
        </p:txBody>
      </p:sp>
      <p:sp>
        <p:nvSpPr>
          <p:cNvPr id="57" name="TextBox 56"/>
          <p:cNvSpPr txBox="1"/>
          <p:nvPr userDrawn="1"/>
        </p:nvSpPr>
        <p:spPr>
          <a:xfrm>
            <a:off x="544104" y="5381600"/>
            <a:ext cx="2592288" cy="646331"/>
          </a:xfrm>
          <a:prstGeom prst="rect">
            <a:avLst/>
          </a:prstGeom>
          <a:solidFill>
            <a:srgbClr val="FFD530"/>
          </a:solidFill>
          <a:ln>
            <a:solidFill>
              <a:schemeClr val="bg1"/>
            </a:solidFill>
          </a:ln>
        </p:spPr>
        <p:txBody>
          <a:bodyPr wrap="square" rtlCol="0">
            <a:spAutoFit/>
          </a:bodyPr>
          <a:lstStyle/>
          <a:p>
            <a:pPr algn="ctr"/>
            <a:r>
              <a:rPr lang="en-GB" dirty="0">
                <a:latin typeface="+mj-lt"/>
              </a:rPr>
              <a:t>Local projects and Maintenance</a:t>
            </a:r>
          </a:p>
        </p:txBody>
      </p:sp>
      <p:cxnSp>
        <p:nvCxnSpPr>
          <p:cNvPr id="58" name="Straight Connector 57"/>
          <p:cNvCxnSpPr/>
          <p:nvPr userDrawn="1"/>
        </p:nvCxnSpPr>
        <p:spPr>
          <a:xfrm flipH="1">
            <a:off x="3167778" y="4269769"/>
            <a:ext cx="836542" cy="353"/>
          </a:xfrm>
          <a:prstGeom prst="line">
            <a:avLst/>
          </a:prstGeom>
          <a:ln w="50800" cap="rnd">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userDrawn="1"/>
        </p:nvSpPr>
        <p:spPr>
          <a:xfrm>
            <a:off x="6322054" y="3428092"/>
            <a:ext cx="2592288" cy="369332"/>
          </a:xfrm>
          <a:prstGeom prst="rect">
            <a:avLst/>
          </a:prstGeom>
          <a:solidFill>
            <a:srgbClr val="FFD530"/>
          </a:solidFill>
          <a:ln>
            <a:solidFill>
              <a:schemeClr val="bg1"/>
            </a:solidFill>
          </a:ln>
        </p:spPr>
        <p:txBody>
          <a:bodyPr wrap="square" rtlCol="0">
            <a:spAutoFit/>
          </a:bodyPr>
          <a:lstStyle/>
          <a:p>
            <a:pPr algn="ctr"/>
            <a:r>
              <a:rPr lang="en-GB" dirty="0">
                <a:latin typeface="+mj-lt"/>
              </a:rPr>
              <a:t>Nationally significant</a:t>
            </a:r>
          </a:p>
        </p:txBody>
      </p:sp>
      <p:sp>
        <p:nvSpPr>
          <p:cNvPr id="60" name="TextBox 59"/>
          <p:cNvSpPr txBox="1"/>
          <p:nvPr userDrawn="1"/>
        </p:nvSpPr>
        <p:spPr>
          <a:xfrm>
            <a:off x="6316300" y="4085456"/>
            <a:ext cx="2592288" cy="369332"/>
          </a:xfrm>
          <a:prstGeom prst="rect">
            <a:avLst/>
          </a:prstGeom>
          <a:solidFill>
            <a:srgbClr val="FFD530"/>
          </a:solidFill>
          <a:ln>
            <a:solidFill>
              <a:schemeClr val="bg1"/>
            </a:solidFill>
          </a:ln>
        </p:spPr>
        <p:txBody>
          <a:bodyPr wrap="square" rtlCol="0">
            <a:spAutoFit/>
          </a:bodyPr>
          <a:lstStyle/>
          <a:p>
            <a:pPr algn="ctr"/>
            <a:r>
              <a:rPr lang="en-GB" dirty="0">
                <a:latin typeface="+mj-lt"/>
              </a:rPr>
              <a:t>Government agencies</a:t>
            </a:r>
          </a:p>
        </p:txBody>
      </p:sp>
      <p:sp>
        <p:nvSpPr>
          <p:cNvPr id="61" name="TextBox 60"/>
          <p:cNvSpPr txBox="1"/>
          <p:nvPr userDrawn="1"/>
        </p:nvSpPr>
        <p:spPr>
          <a:xfrm>
            <a:off x="6307562" y="4733528"/>
            <a:ext cx="1152482" cy="646331"/>
          </a:xfrm>
          <a:prstGeom prst="rect">
            <a:avLst/>
          </a:prstGeom>
          <a:solidFill>
            <a:srgbClr val="FFD530"/>
          </a:solidFill>
          <a:ln>
            <a:solidFill>
              <a:schemeClr val="bg1"/>
            </a:solidFill>
          </a:ln>
        </p:spPr>
        <p:txBody>
          <a:bodyPr wrap="square" rtlCol="0">
            <a:spAutoFit/>
          </a:bodyPr>
          <a:lstStyle/>
          <a:p>
            <a:pPr algn="ctr"/>
            <a:r>
              <a:rPr lang="en-GB" dirty="0">
                <a:latin typeface="+mj-lt"/>
              </a:rPr>
              <a:t>Strategic plans</a:t>
            </a:r>
          </a:p>
        </p:txBody>
      </p:sp>
      <p:sp>
        <p:nvSpPr>
          <p:cNvPr id="62" name="TextBox 61"/>
          <p:cNvSpPr txBox="1"/>
          <p:nvPr userDrawn="1"/>
        </p:nvSpPr>
        <p:spPr>
          <a:xfrm>
            <a:off x="7765550" y="4733526"/>
            <a:ext cx="1152482" cy="646331"/>
          </a:xfrm>
          <a:prstGeom prst="rect">
            <a:avLst/>
          </a:prstGeom>
          <a:solidFill>
            <a:srgbClr val="FFD530"/>
          </a:solidFill>
          <a:ln>
            <a:solidFill>
              <a:schemeClr val="bg1"/>
            </a:solidFill>
          </a:ln>
        </p:spPr>
        <p:txBody>
          <a:bodyPr wrap="square" rtlCol="0">
            <a:spAutoFit/>
          </a:bodyPr>
          <a:lstStyle/>
          <a:p>
            <a:pPr algn="ctr"/>
            <a:r>
              <a:rPr lang="en-GB" dirty="0">
                <a:latin typeface="+mj-lt"/>
              </a:rPr>
              <a:t>Network Safety</a:t>
            </a:r>
          </a:p>
        </p:txBody>
      </p:sp>
      <p:sp>
        <p:nvSpPr>
          <p:cNvPr id="64" name="TextBox 63"/>
          <p:cNvSpPr txBox="1"/>
          <p:nvPr userDrawn="1"/>
        </p:nvSpPr>
        <p:spPr>
          <a:xfrm>
            <a:off x="3463270" y="6011996"/>
            <a:ext cx="2594265" cy="369332"/>
          </a:xfrm>
          <a:prstGeom prst="rect">
            <a:avLst/>
          </a:prstGeom>
          <a:noFill/>
        </p:spPr>
        <p:txBody>
          <a:bodyPr wrap="square" rtlCol="0">
            <a:spAutoFit/>
          </a:bodyPr>
          <a:lstStyle/>
          <a:p>
            <a:pPr algn="ctr"/>
            <a:r>
              <a:rPr lang="en-GB" dirty="0">
                <a:latin typeface="+mj-lt"/>
              </a:rPr>
              <a:t>Key strategic example</a:t>
            </a:r>
          </a:p>
        </p:txBody>
      </p:sp>
      <p:cxnSp>
        <p:nvCxnSpPr>
          <p:cNvPr id="65" name="Straight Connector 64"/>
          <p:cNvCxnSpPr/>
          <p:nvPr userDrawn="1"/>
        </p:nvCxnSpPr>
        <p:spPr>
          <a:xfrm flipV="1">
            <a:off x="5516488" y="4269770"/>
            <a:ext cx="771549" cy="352"/>
          </a:xfrm>
          <a:prstGeom prst="line">
            <a:avLst/>
          </a:prstGeom>
          <a:ln w="50800" cap="rnd">
            <a:solidFill>
              <a:schemeClr val="tx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4058543" y="3793850"/>
            <a:ext cx="1403717" cy="646331"/>
          </a:xfrm>
          <a:prstGeom prst="rect">
            <a:avLst/>
          </a:prstGeom>
          <a:solidFill>
            <a:schemeClr val="bg1"/>
          </a:solidFill>
        </p:spPr>
        <p:txBody>
          <a:bodyPr wrap="square" rtlCol="0">
            <a:spAutoFit/>
          </a:bodyPr>
          <a:lstStyle/>
          <a:p>
            <a:pPr algn="ctr"/>
            <a:r>
              <a:rPr lang="en-GB" b="1" dirty="0">
                <a:latin typeface="+mj-lt"/>
              </a:rPr>
              <a:t>Unlocking growth</a:t>
            </a:r>
          </a:p>
        </p:txBody>
      </p:sp>
      <p:sp>
        <p:nvSpPr>
          <p:cNvPr id="67" name="TextBox 66"/>
          <p:cNvSpPr txBox="1"/>
          <p:nvPr userDrawn="1"/>
        </p:nvSpPr>
        <p:spPr>
          <a:xfrm>
            <a:off x="3528002" y="4663261"/>
            <a:ext cx="1195508" cy="369332"/>
          </a:xfrm>
          <a:prstGeom prst="rect">
            <a:avLst/>
          </a:prstGeom>
          <a:solidFill>
            <a:schemeClr val="bg1"/>
          </a:solidFill>
        </p:spPr>
        <p:txBody>
          <a:bodyPr wrap="square" rtlCol="0">
            <a:spAutoFit/>
          </a:bodyPr>
          <a:lstStyle/>
          <a:p>
            <a:pPr algn="ctr"/>
            <a:r>
              <a:rPr lang="en-GB" dirty="0">
                <a:latin typeface="+mj-lt"/>
              </a:rPr>
              <a:t>LEPs</a:t>
            </a:r>
          </a:p>
        </p:txBody>
      </p:sp>
      <p:sp>
        <p:nvSpPr>
          <p:cNvPr id="68" name="TextBox 67"/>
          <p:cNvSpPr txBox="1"/>
          <p:nvPr userDrawn="1"/>
        </p:nvSpPr>
        <p:spPr>
          <a:xfrm>
            <a:off x="4803346" y="4663260"/>
            <a:ext cx="1195508" cy="369332"/>
          </a:xfrm>
          <a:prstGeom prst="rect">
            <a:avLst/>
          </a:prstGeom>
          <a:solidFill>
            <a:schemeClr val="bg1"/>
          </a:solidFill>
        </p:spPr>
        <p:txBody>
          <a:bodyPr wrap="square" rtlCol="0">
            <a:spAutoFit/>
          </a:bodyPr>
          <a:lstStyle/>
          <a:p>
            <a:pPr algn="ctr"/>
            <a:r>
              <a:rPr lang="en-GB" dirty="0">
                <a:latin typeface="+mj-lt"/>
              </a:rPr>
              <a:t>growth</a:t>
            </a:r>
          </a:p>
        </p:txBody>
      </p:sp>
      <p:sp>
        <p:nvSpPr>
          <p:cNvPr id="69" name="TextBox 68"/>
          <p:cNvSpPr txBox="1"/>
          <p:nvPr userDrawn="1"/>
        </p:nvSpPr>
        <p:spPr>
          <a:xfrm>
            <a:off x="3528002" y="5302042"/>
            <a:ext cx="1195508" cy="646331"/>
          </a:xfrm>
          <a:prstGeom prst="rect">
            <a:avLst/>
          </a:prstGeom>
          <a:solidFill>
            <a:schemeClr val="bg1"/>
          </a:solidFill>
        </p:spPr>
        <p:txBody>
          <a:bodyPr wrap="square" rtlCol="0">
            <a:spAutoFit/>
          </a:bodyPr>
          <a:lstStyle/>
          <a:p>
            <a:pPr algn="ctr"/>
            <a:r>
              <a:rPr lang="en-GB" dirty="0">
                <a:latin typeface="+mj-lt"/>
              </a:rPr>
              <a:t>Growth deals</a:t>
            </a:r>
          </a:p>
        </p:txBody>
      </p:sp>
      <p:sp>
        <p:nvSpPr>
          <p:cNvPr id="70" name="TextBox 69"/>
          <p:cNvSpPr txBox="1"/>
          <p:nvPr userDrawn="1"/>
        </p:nvSpPr>
        <p:spPr>
          <a:xfrm>
            <a:off x="4803346" y="5302041"/>
            <a:ext cx="1195508" cy="646331"/>
          </a:xfrm>
          <a:prstGeom prst="rect">
            <a:avLst/>
          </a:prstGeom>
          <a:solidFill>
            <a:schemeClr val="bg1"/>
          </a:solidFill>
        </p:spPr>
        <p:txBody>
          <a:bodyPr wrap="square" rtlCol="0">
            <a:spAutoFit/>
          </a:bodyPr>
          <a:lstStyle/>
          <a:p>
            <a:pPr algn="ctr"/>
            <a:r>
              <a:rPr lang="en-GB" dirty="0">
                <a:latin typeface="+mj-lt"/>
              </a:rPr>
              <a:t>Highways England</a:t>
            </a:r>
          </a:p>
        </p:txBody>
      </p:sp>
      <p:cxnSp>
        <p:nvCxnSpPr>
          <p:cNvPr id="71" name="Straight Arrow Connector 70"/>
          <p:cNvCxnSpPr/>
          <p:nvPr userDrawn="1"/>
        </p:nvCxnSpPr>
        <p:spPr>
          <a:xfrm>
            <a:off x="3167776" y="2898220"/>
            <a:ext cx="3087341" cy="0"/>
          </a:xfrm>
          <a:prstGeom prst="straightConnector1">
            <a:avLst/>
          </a:prstGeom>
          <a:ln w="57150" cap="rnd">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Isosceles Triangle 71"/>
          <p:cNvSpPr/>
          <p:nvPr userDrawn="1"/>
        </p:nvSpPr>
        <p:spPr>
          <a:xfrm rot="10800000">
            <a:off x="1719018" y="3141601"/>
            <a:ext cx="224278" cy="1933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Isosceles Triangle 72"/>
          <p:cNvSpPr/>
          <p:nvPr userDrawn="1"/>
        </p:nvSpPr>
        <p:spPr>
          <a:xfrm rot="10800000">
            <a:off x="7492581" y="3857286"/>
            <a:ext cx="224278" cy="1933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Isosceles Triangle 73"/>
          <p:cNvSpPr/>
          <p:nvPr userDrawn="1"/>
        </p:nvSpPr>
        <p:spPr>
          <a:xfrm rot="10800000">
            <a:off x="7100664" y="4508767"/>
            <a:ext cx="224278" cy="1933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Isosceles Triangle 74"/>
          <p:cNvSpPr/>
          <p:nvPr userDrawn="1"/>
        </p:nvSpPr>
        <p:spPr>
          <a:xfrm rot="10800000">
            <a:off x="7892752" y="4508767"/>
            <a:ext cx="224278" cy="1933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Isosceles Triangle 75"/>
          <p:cNvSpPr/>
          <p:nvPr userDrawn="1"/>
        </p:nvSpPr>
        <p:spPr>
          <a:xfrm rot="10800000">
            <a:off x="4431430" y="4496204"/>
            <a:ext cx="157205" cy="1355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Isosceles Triangle 76"/>
          <p:cNvSpPr/>
          <p:nvPr userDrawn="1"/>
        </p:nvSpPr>
        <p:spPr>
          <a:xfrm rot="10800000">
            <a:off x="1719018" y="3857285"/>
            <a:ext cx="224278" cy="1933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Isosceles Triangle 77"/>
          <p:cNvSpPr/>
          <p:nvPr userDrawn="1"/>
        </p:nvSpPr>
        <p:spPr>
          <a:xfrm rot="10800000">
            <a:off x="1733510" y="4496205"/>
            <a:ext cx="224278" cy="1933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Isosceles Triangle 78"/>
          <p:cNvSpPr/>
          <p:nvPr userDrawn="1"/>
        </p:nvSpPr>
        <p:spPr>
          <a:xfrm rot="10800000">
            <a:off x="1719018" y="5137787"/>
            <a:ext cx="224278" cy="1933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Isosceles Triangle 79"/>
          <p:cNvSpPr/>
          <p:nvPr userDrawn="1"/>
        </p:nvSpPr>
        <p:spPr>
          <a:xfrm rot="10800000">
            <a:off x="4875838" y="4496205"/>
            <a:ext cx="157205" cy="1355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Isosceles Triangle 80"/>
          <p:cNvSpPr/>
          <p:nvPr userDrawn="1"/>
        </p:nvSpPr>
        <p:spPr>
          <a:xfrm rot="10800000">
            <a:off x="4431430" y="5098937"/>
            <a:ext cx="157205" cy="1355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Isosceles Triangle 81"/>
          <p:cNvSpPr/>
          <p:nvPr userDrawn="1"/>
        </p:nvSpPr>
        <p:spPr>
          <a:xfrm rot="10800000">
            <a:off x="4875837" y="5113872"/>
            <a:ext cx="157205" cy="1355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Isosceles Triangle 82"/>
          <p:cNvSpPr/>
          <p:nvPr userDrawn="1"/>
        </p:nvSpPr>
        <p:spPr>
          <a:xfrm rot="10800000">
            <a:off x="7492580" y="3157653"/>
            <a:ext cx="224278" cy="19334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Left Bracket 2"/>
          <p:cNvSpPr/>
          <p:nvPr userDrawn="1"/>
        </p:nvSpPr>
        <p:spPr>
          <a:xfrm rot="16200000">
            <a:off x="4546950" y="4929424"/>
            <a:ext cx="432956" cy="2470852"/>
          </a:xfrm>
          <a:prstGeom prst="leftBracket">
            <a:avLst/>
          </a:prstGeom>
          <a:ln w="28575">
            <a:solidFill>
              <a:srgbClr val="C9DC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69703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2" y="728700"/>
            <a:ext cx="7787207" cy="796946"/>
          </a:xfrm>
          <a:prstGeom prst="rect">
            <a:avLst/>
          </a:prstGeom>
        </p:spPr>
        <p:txBody>
          <a:bodyPr/>
          <a:lstStyle>
            <a:lvl1pPr>
              <a:defRPr>
                <a:solidFill>
                  <a:schemeClr val="tx1"/>
                </a:solidFill>
              </a:defRPr>
            </a:lvl1pPr>
          </a:lstStyle>
          <a:p>
            <a:r>
              <a:rPr lang="en-US" dirty="0"/>
              <a:t>Example Comparison Slide 2</a:t>
            </a:r>
            <a:endParaRPr lang="en-GB" dirty="0"/>
          </a:p>
        </p:txBody>
      </p:sp>
      <p:sp>
        <p:nvSpPr>
          <p:cNvPr id="34" name="Content Placeholder 3"/>
          <p:cNvSpPr>
            <a:spLocks noGrp="1"/>
          </p:cNvSpPr>
          <p:nvPr>
            <p:ph sz="half" idx="2"/>
          </p:nvPr>
        </p:nvSpPr>
        <p:spPr>
          <a:xfrm>
            <a:off x="405576" y="1772816"/>
            <a:ext cx="4040188" cy="4320480"/>
          </a:xfrm>
          <a:prstGeom prst="rect">
            <a:avLst/>
          </a:prstGeom>
          <a:solidFill>
            <a:srgbClr val="E6E7E8"/>
          </a:solidFill>
        </p:spPr>
        <p:txBody>
          <a:bodyPr tIns="396000"/>
          <a:lstStyle>
            <a:lvl1pPr marL="342900" indent="-342900">
              <a:buFont typeface="Wingdings" panose="05000000000000000000" pitchFamily="2" charset="2"/>
              <a:buChar char="§"/>
              <a:defRPr sz="1800"/>
            </a:lvl1pPr>
            <a:lvl2pPr marL="742950" indent="-285750">
              <a:buFont typeface="Wingdings" panose="05000000000000000000" pitchFamily="2" charset="2"/>
              <a:buChar cha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Content Placeholder 5"/>
          <p:cNvSpPr>
            <a:spLocks noGrp="1"/>
          </p:cNvSpPr>
          <p:nvPr>
            <p:ph sz="quarter" idx="4"/>
          </p:nvPr>
        </p:nvSpPr>
        <p:spPr>
          <a:xfrm>
            <a:off x="4706690" y="1772816"/>
            <a:ext cx="4041775" cy="4320480"/>
          </a:xfrm>
          <a:prstGeom prst="rect">
            <a:avLst/>
          </a:prstGeom>
          <a:solidFill>
            <a:srgbClr val="E6E7E8"/>
          </a:solidFill>
        </p:spPr>
        <p:txBody>
          <a:bodyPr tIns="396000"/>
          <a:lstStyle>
            <a:lvl1pPr marL="285750" indent="-285750">
              <a:buFont typeface="Wingdings" panose="05000000000000000000" pitchFamily="2" charset="2"/>
              <a:buChar char="§"/>
              <a:defRPr sz="1800"/>
            </a:lvl1pPr>
            <a:lvl2pPr marL="742950" indent="-285750">
              <a:buFont typeface="Wingdings" panose="05000000000000000000" pitchFamily="2" charset="2"/>
              <a:buChar cha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2"/>
          <p:cNvSpPr>
            <a:spLocks noGrp="1"/>
          </p:cNvSpPr>
          <p:nvPr>
            <p:ph type="body" idx="1" hasCustomPrompt="1"/>
          </p:nvPr>
        </p:nvSpPr>
        <p:spPr>
          <a:xfrm>
            <a:off x="405576" y="1484784"/>
            <a:ext cx="2242592" cy="576066"/>
          </a:xfrm>
          <a:prstGeom prst="rect">
            <a:avLst/>
          </a:prstGeom>
          <a:solidFill>
            <a:srgbClr val="F15A38"/>
          </a:solidFill>
        </p:spPr>
        <p:txBody>
          <a:bodyPr anchor="ctr"/>
          <a:lstStyle>
            <a:lvl1pPr marL="0" indent="0">
              <a:buNone/>
              <a:defRPr sz="24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37" name="Text Placeholder 4"/>
          <p:cNvSpPr>
            <a:spLocks noGrp="1"/>
          </p:cNvSpPr>
          <p:nvPr>
            <p:ph type="body" sz="quarter" idx="3" hasCustomPrompt="1"/>
          </p:nvPr>
        </p:nvSpPr>
        <p:spPr>
          <a:xfrm>
            <a:off x="4706690" y="1484784"/>
            <a:ext cx="2231231" cy="576065"/>
          </a:xfrm>
          <a:prstGeom prst="rect">
            <a:avLst/>
          </a:prstGeom>
          <a:solidFill>
            <a:srgbClr val="F15A38"/>
          </a:solidFill>
        </p:spPr>
        <p:txBody>
          <a:bodyPr anchor="ctr"/>
          <a:lstStyle>
            <a:lvl1pPr marL="0" indent="0">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7" name="Rectangle 6"/>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3561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ample Boxed 1">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27" y="4082520"/>
            <a:ext cx="3999489" cy="2010775"/>
          </a:xfrm>
          <a:prstGeom prst="rect">
            <a:avLst/>
          </a:prstGeom>
        </p:spPr>
      </p:pic>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892" y="4082521"/>
            <a:ext cx="3999489" cy="2010775"/>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043" y="1682830"/>
            <a:ext cx="3999489" cy="2010775"/>
          </a:xfrm>
          <a:prstGeom prst="rect">
            <a:avLst/>
          </a:prstGeom>
        </p:spPr>
      </p:pic>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708" y="1682831"/>
            <a:ext cx="3999489" cy="2010775"/>
          </a:xfrm>
          <a:prstGeom prst="rect">
            <a:avLst/>
          </a:prstGeom>
        </p:spPr>
      </p:pic>
      <p:sp>
        <p:nvSpPr>
          <p:cNvPr id="19" name="Content Placeholder 3"/>
          <p:cNvSpPr>
            <a:spLocks noGrp="1"/>
          </p:cNvSpPr>
          <p:nvPr>
            <p:ph sz="half" idx="13" hasCustomPrompt="1"/>
          </p:nvPr>
        </p:nvSpPr>
        <p:spPr>
          <a:xfrm>
            <a:off x="4788022" y="4365104"/>
            <a:ext cx="3888432" cy="1728192"/>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Public Exhibitions </a:t>
            </a:r>
            <a:r>
              <a:rPr lang="it-IT" dirty="0"/>
              <a:t>sed quia consequuntur magni dolores eos qui ratione voluptatem sequi nesciunt </a:t>
            </a:r>
            <a:r>
              <a:rPr lang="en-US" dirty="0"/>
              <a:t>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a:t>
            </a:r>
          </a:p>
        </p:txBody>
      </p:sp>
      <p:sp>
        <p:nvSpPr>
          <p:cNvPr id="20" name="Content Placeholder 3"/>
          <p:cNvSpPr>
            <a:spLocks noGrp="1"/>
          </p:cNvSpPr>
          <p:nvPr>
            <p:ph sz="half" idx="14" hasCustomPrompt="1"/>
          </p:nvPr>
        </p:nvSpPr>
        <p:spPr>
          <a:xfrm>
            <a:off x="539552" y="1916832"/>
            <a:ext cx="3888432" cy="1776774"/>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Affordable Homes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a:t>
            </a:r>
            <a:r>
              <a:rPr lang="en-US" dirty="0"/>
              <a:t> </a:t>
            </a:r>
            <a:r>
              <a:rPr lang="en-US" dirty="0" err="1"/>
              <a:t>tatem</a:t>
            </a:r>
            <a:r>
              <a:rPr lang="en-US" dirty="0"/>
              <a:t> </a:t>
            </a:r>
            <a:r>
              <a:rPr lang="en-US" dirty="0" err="1"/>
              <a:t>accusantium</a:t>
            </a:r>
            <a:r>
              <a:rPr lang="en-US" dirty="0"/>
              <a:t> </a:t>
            </a:r>
            <a:r>
              <a:rPr lang="en-US" dirty="0" err="1"/>
              <a:t>doloremque</a:t>
            </a:r>
            <a:r>
              <a:rPr lang="en-US" dirty="0"/>
              <a:t> </a:t>
            </a:r>
            <a:r>
              <a:rPr lang="en-US" dirty="0" err="1"/>
              <a:t>laudantium</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endParaRPr lang="en-US" dirty="0"/>
          </a:p>
        </p:txBody>
      </p:sp>
      <p:sp>
        <p:nvSpPr>
          <p:cNvPr id="21" name="Content Placeholder 3"/>
          <p:cNvSpPr>
            <a:spLocks noGrp="1"/>
          </p:cNvSpPr>
          <p:nvPr>
            <p:ph sz="half" idx="15" hasCustomPrompt="1"/>
          </p:nvPr>
        </p:nvSpPr>
        <p:spPr>
          <a:xfrm>
            <a:off x="4788024" y="1916832"/>
            <a:ext cx="3888432" cy="1776774"/>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Strategic land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a:t>
            </a:r>
            <a:r>
              <a:rPr lang="en-US" dirty="0" err="1"/>
              <a:t>vitaequae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a:t>
            </a:r>
          </a:p>
        </p:txBody>
      </p:sp>
      <p:sp>
        <p:nvSpPr>
          <p:cNvPr id="22" name="Content Placeholder 3"/>
          <p:cNvSpPr>
            <a:spLocks noGrp="1"/>
          </p:cNvSpPr>
          <p:nvPr>
            <p:ph sz="half" idx="16" hasCustomPrompt="1"/>
          </p:nvPr>
        </p:nvSpPr>
        <p:spPr>
          <a:xfrm>
            <a:off x="531166" y="4365104"/>
            <a:ext cx="3888432" cy="1728192"/>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Jobs provided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a:t>
            </a:r>
          </a:p>
        </p:txBody>
      </p:sp>
      <p:sp>
        <p:nvSpPr>
          <p:cNvPr id="23" name="Text Placeholder 2"/>
          <p:cNvSpPr>
            <a:spLocks noGrp="1"/>
          </p:cNvSpPr>
          <p:nvPr>
            <p:ph type="body" idx="1" hasCustomPrompt="1"/>
          </p:nvPr>
        </p:nvSpPr>
        <p:spPr>
          <a:xfrm>
            <a:off x="457200" y="1484784"/>
            <a:ext cx="2242592" cy="432050"/>
          </a:xfrm>
          <a:prstGeom prst="rect">
            <a:avLst/>
          </a:prstGeom>
          <a:solidFill>
            <a:srgbClr val="F15A38"/>
          </a:solidFill>
        </p:spPr>
        <p:txBody>
          <a:bodyPr anchor="ctr"/>
          <a:lstStyle>
            <a:lvl1pPr marL="0" indent="0">
              <a:buNone/>
              <a:defRPr sz="24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4" name="Text Placeholder 4"/>
          <p:cNvSpPr>
            <a:spLocks noGrp="1"/>
          </p:cNvSpPr>
          <p:nvPr>
            <p:ph type="body" sz="quarter" idx="3" hasCustomPrompt="1"/>
          </p:nvPr>
        </p:nvSpPr>
        <p:spPr>
          <a:xfrm>
            <a:off x="4691042" y="1484783"/>
            <a:ext cx="2231231" cy="432049"/>
          </a:xfrm>
          <a:prstGeom prst="rect">
            <a:avLst/>
          </a:prstGeom>
          <a:solidFill>
            <a:srgbClr val="F15A38"/>
          </a:solidFill>
        </p:spPr>
        <p:txBody>
          <a:bodyPr anchor="ctr"/>
          <a:lstStyle>
            <a:lvl1pPr marL="0" indent="0">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5" name="Text Placeholder 2"/>
          <p:cNvSpPr>
            <a:spLocks noGrp="1"/>
          </p:cNvSpPr>
          <p:nvPr>
            <p:ph type="body" idx="17" hasCustomPrompt="1"/>
          </p:nvPr>
        </p:nvSpPr>
        <p:spPr>
          <a:xfrm>
            <a:off x="462656" y="3884474"/>
            <a:ext cx="2242592" cy="432050"/>
          </a:xfrm>
          <a:prstGeom prst="rect">
            <a:avLst/>
          </a:prstGeom>
          <a:solidFill>
            <a:srgbClr val="F15A38"/>
          </a:solidFill>
        </p:spPr>
        <p:txBody>
          <a:bodyPr anchor="ctr"/>
          <a:lstStyle>
            <a:lvl1pPr marL="0" indent="0">
              <a:buNone/>
              <a:defRPr sz="24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6" name="Text Placeholder 4"/>
          <p:cNvSpPr>
            <a:spLocks noGrp="1"/>
          </p:cNvSpPr>
          <p:nvPr>
            <p:ph type="body" sz="quarter" idx="18" hasCustomPrompt="1"/>
          </p:nvPr>
        </p:nvSpPr>
        <p:spPr>
          <a:xfrm>
            <a:off x="4696498" y="3884473"/>
            <a:ext cx="2231231" cy="432049"/>
          </a:xfrm>
          <a:prstGeom prst="rect">
            <a:avLst/>
          </a:prstGeom>
          <a:solidFill>
            <a:srgbClr val="F15A38"/>
          </a:solidFill>
        </p:spPr>
        <p:txBody>
          <a:bodyPr anchor="ctr"/>
          <a:lstStyle>
            <a:lvl1pPr marL="0" indent="0">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 name="Title 1"/>
          <p:cNvSpPr>
            <a:spLocks noGrp="1"/>
          </p:cNvSpPr>
          <p:nvPr>
            <p:ph type="title" hasCustomPrompt="1"/>
          </p:nvPr>
        </p:nvSpPr>
        <p:spPr>
          <a:xfrm>
            <a:off x="899592" y="728700"/>
            <a:ext cx="7787208" cy="688938"/>
          </a:xfrm>
          <a:prstGeom prst="rect">
            <a:avLst/>
          </a:prstGeom>
        </p:spPr>
        <p:txBody>
          <a:bodyPr/>
          <a:lstStyle>
            <a:lvl1pPr>
              <a:defRPr>
                <a:solidFill>
                  <a:schemeClr val="tx1"/>
                </a:solidFill>
              </a:defRPr>
            </a:lvl1pPr>
          </a:lstStyle>
          <a:p>
            <a:r>
              <a:rPr lang="en-US" dirty="0"/>
              <a:t>Example Boxed 1</a:t>
            </a:r>
            <a:endParaRPr lang="en-GB" dirty="0"/>
          </a:p>
        </p:txBody>
      </p:sp>
      <p:sp>
        <p:nvSpPr>
          <p:cNvPr id="15" name="Rectangle 14"/>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61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539750" y="548680"/>
            <a:ext cx="4032250" cy="2880320"/>
          </a:xfrm>
          <a:prstGeom prst="rect">
            <a:avLst/>
          </a:prstGeom>
        </p:spPr>
        <p:txBody>
          <a:bodyPr/>
          <a:lstStyle>
            <a:lvl1pPr marL="0" indent="0" algn="ctr">
              <a:buNone/>
              <a:defRPr/>
            </a:lvl1pPr>
          </a:lstStyle>
          <a:p>
            <a:endParaRPr lang="en-GB" dirty="0"/>
          </a:p>
          <a:p>
            <a:endParaRPr lang="en-GB" dirty="0"/>
          </a:p>
          <a:p>
            <a:r>
              <a:rPr lang="en-GB" dirty="0"/>
              <a:t>Insert Picture</a:t>
            </a:r>
          </a:p>
          <a:p>
            <a:endParaRPr lang="en-GB" dirty="0"/>
          </a:p>
        </p:txBody>
      </p:sp>
      <p:sp>
        <p:nvSpPr>
          <p:cNvPr id="3" name="Picture Placeholder 2"/>
          <p:cNvSpPr>
            <a:spLocks noGrp="1"/>
          </p:cNvSpPr>
          <p:nvPr>
            <p:ph type="pic" sz="quarter" idx="11"/>
          </p:nvPr>
        </p:nvSpPr>
        <p:spPr>
          <a:xfrm>
            <a:off x="4787900" y="549275"/>
            <a:ext cx="3816350" cy="2879725"/>
          </a:xfrm>
          <a:prstGeom prst="rect">
            <a:avLst/>
          </a:prstGeom>
        </p:spPr>
        <p:txBody>
          <a:bodyPr/>
          <a:lstStyle>
            <a:lvl1pPr marL="0" indent="0" algn="ctr">
              <a:buNone/>
              <a:defRPr/>
            </a:lvl1pPr>
          </a:lstStyle>
          <a:p>
            <a:endParaRPr lang="en-GB" dirty="0"/>
          </a:p>
          <a:p>
            <a:endParaRPr lang="en-GB" dirty="0"/>
          </a:p>
          <a:p>
            <a:r>
              <a:rPr lang="en-GB" dirty="0"/>
              <a:t>Insert Picture</a:t>
            </a:r>
          </a:p>
        </p:txBody>
      </p:sp>
    </p:spTree>
    <p:extLst>
      <p:ext uri="{BB962C8B-B14F-4D97-AF65-F5344CB8AC3E}">
        <p14:creationId xmlns:p14="http://schemas.microsoft.com/office/powerpoint/2010/main" val="2019106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ample Boxed 2">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4006" y="5222570"/>
            <a:ext cx="3999489" cy="1148812"/>
          </a:xfrm>
          <a:prstGeom prst="rect">
            <a:avLst/>
          </a:prstGeom>
        </p:spPr>
      </p:pic>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707" y="5222570"/>
            <a:ext cx="3999489" cy="1148812"/>
          </a:xfrm>
          <a:prstGeom prst="rect">
            <a:avLst/>
          </a:prstGeom>
        </p:spPr>
      </p:pic>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4007" y="3648343"/>
            <a:ext cx="3999489" cy="1148812"/>
          </a:xfrm>
          <a:prstGeom prst="rect">
            <a:avLst/>
          </a:prstGeom>
        </p:spPr>
      </p:pic>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708" y="3648343"/>
            <a:ext cx="3999489" cy="1148812"/>
          </a:xfrm>
          <a:prstGeom prst="rect">
            <a:avLst/>
          </a:prstGeom>
        </p:spPr>
      </p:pic>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44007" y="1682831"/>
            <a:ext cx="3999489" cy="1547381"/>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708" y="1682831"/>
            <a:ext cx="3999489" cy="1547381"/>
          </a:xfrm>
          <a:prstGeom prst="rect">
            <a:avLst/>
          </a:prstGeom>
        </p:spPr>
      </p:pic>
      <p:sp>
        <p:nvSpPr>
          <p:cNvPr id="2" name="Title 1"/>
          <p:cNvSpPr>
            <a:spLocks noGrp="1"/>
          </p:cNvSpPr>
          <p:nvPr>
            <p:ph type="title" hasCustomPrompt="1"/>
          </p:nvPr>
        </p:nvSpPr>
        <p:spPr>
          <a:xfrm>
            <a:off x="899592" y="728700"/>
            <a:ext cx="7715200" cy="688938"/>
          </a:xfrm>
          <a:prstGeom prst="rect">
            <a:avLst/>
          </a:prstGeom>
        </p:spPr>
        <p:txBody>
          <a:bodyPr/>
          <a:lstStyle>
            <a:lvl1pPr>
              <a:defRPr>
                <a:solidFill>
                  <a:schemeClr val="tx1"/>
                </a:solidFill>
              </a:defRPr>
            </a:lvl1pPr>
          </a:lstStyle>
          <a:p>
            <a:r>
              <a:rPr lang="en-US" dirty="0"/>
              <a:t>Example Boxed 2</a:t>
            </a:r>
            <a:endParaRPr lang="en-GB" dirty="0"/>
          </a:p>
        </p:txBody>
      </p:sp>
      <p:sp>
        <p:nvSpPr>
          <p:cNvPr id="4" name="Content Placeholder 3"/>
          <p:cNvSpPr>
            <a:spLocks noGrp="1"/>
          </p:cNvSpPr>
          <p:nvPr>
            <p:ph sz="half" idx="2" hasCustomPrompt="1"/>
          </p:nvPr>
        </p:nvSpPr>
        <p:spPr>
          <a:xfrm>
            <a:off x="4650344" y="3789040"/>
            <a:ext cx="3954101" cy="1008113"/>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Public Exhibitions </a:t>
            </a:r>
            <a:r>
              <a:rPr lang="it-IT" dirty="0"/>
              <a:t>sed quia consequuntur magni dolores eos qui ratione voluptatem</a:t>
            </a:r>
            <a:endParaRPr lang="en-US" dirty="0"/>
          </a:p>
        </p:txBody>
      </p:sp>
      <p:sp>
        <p:nvSpPr>
          <p:cNvPr id="7" name="Content Placeholder 3"/>
          <p:cNvSpPr>
            <a:spLocks noGrp="1"/>
          </p:cNvSpPr>
          <p:nvPr>
            <p:ph sz="half" idx="10" hasCustomPrompt="1"/>
          </p:nvPr>
        </p:nvSpPr>
        <p:spPr>
          <a:xfrm>
            <a:off x="500503" y="1844823"/>
            <a:ext cx="3890686" cy="1296145"/>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Affordable Homes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a:t>
            </a:r>
            <a:r>
              <a:rPr lang="en-US" dirty="0"/>
              <a:t> </a:t>
            </a:r>
            <a:r>
              <a:rPr lang="en-US" dirty="0" err="1"/>
              <a:t>tatem</a:t>
            </a:r>
            <a:r>
              <a:rPr lang="en-US" dirty="0"/>
              <a:t> </a:t>
            </a:r>
            <a:r>
              <a:rPr lang="en-US" dirty="0" err="1"/>
              <a:t>accusantium</a:t>
            </a:r>
            <a:r>
              <a:rPr lang="en-US" dirty="0"/>
              <a:t> </a:t>
            </a:r>
            <a:r>
              <a:rPr lang="en-US" dirty="0" err="1"/>
              <a:t>doloremque</a:t>
            </a:r>
            <a:r>
              <a:rPr lang="en-US" dirty="0"/>
              <a:t> </a:t>
            </a:r>
            <a:r>
              <a:rPr lang="en-US" dirty="0" err="1"/>
              <a:t>laudantium</a:t>
            </a:r>
            <a:endParaRPr lang="en-US" dirty="0"/>
          </a:p>
        </p:txBody>
      </p:sp>
      <p:sp>
        <p:nvSpPr>
          <p:cNvPr id="8" name="Content Placeholder 3"/>
          <p:cNvSpPr>
            <a:spLocks noGrp="1"/>
          </p:cNvSpPr>
          <p:nvPr>
            <p:ph sz="half" idx="11" hasCustomPrompt="1"/>
          </p:nvPr>
        </p:nvSpPr>
        <p:spPr>
          <a:xfrm>
            <a:off x="4650344" y="1844824"/>
            <a:ext cx="3954103" cy="1296144"/>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Strategic land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quae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a:t>
            </a:r>
            <a:r>
              <a:rPr lang="en-US" dirty="0" err="1"/>
              <a:t>beatae</a:t>
            </a:r>
            <a:r>
              <a:rPr lang="en-US" dirty="0"/>
              <a:t> vitae</a:t>
            </a:r>
          </a:p>
        </p:txBody>
      </p:sp>
      <p:sp>
        <p:nvSpPr>
          <p:cNvPr id="9" name="Content Placeholder 3"/>
          <p:cNvSpPr>
            <a:spLocks noGrp="1"/>
          </p:cNvSpPr>
          <p:nvPr>
            <p:ph sz="half" idx="12" hasCustomPrompt="1"/>
          </p:nvPr>
        </p:nvSpPr>
        <p:spPr>
          <a:xfrm>
            <a:off x="502757" y="3789040"/>
            <a:ext cx="3880046" cy="1008113"/>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Jobs provided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a:t>
            </a:r>
          </a:p>
        </p:txBody>
      </p:sp>
      <p:sp>
        <p:nvSpPr>
          <p:cNvPr id="20" name="Content Placeholder 3"/>
          <p:cNvSpPr>
            <a:spLocks noGrp="1"/>
          </p:cNvSpPr>
          <p:nvPr>
            <p:ph sz="half" idx="13" hasCustomPrompt="1"/>
          </p:nvPr>
        </p:nvSpPr>
        <p:spPr>
          <a:xfrm>
            <a:off x="4722352" y="5425876"/>
            <a:ext cx="3888430" cy="864096"/>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Public Exhibitions </a:t>
            </a:r>
            <a:r>
              <a:rPr lang="it-IT" dirty="0"/>
              <a:t>sed quia consequuntur magni dolores eos qui ratione voluptatem</a:t>
            </a:r>
            <a:endParaRPr lang="en-US" dirty="0"/>
          </a:p>
        </p:txBody>
      </p:sp>
      <p:sp>
        <p:nvSpPr>
          <p:cNvPr id="21" name="Content Placeholder 3"/>
          <p:cNvSpPr>
            <a:spLocks noGrp="1"/>
          </p:cNvSpPr>
          <p:nvPr>
            <p:ph sz="half" idx="14" hasCustomPrompt="1"/>
          </p:nvPr>
        </p:nvSpPr>
        <p:spPr>
          <a:xfrm>
            <a:off x="509094" y="5445224"/>
            <a:ext cx="3880046" cy="840671"/>
          </a:xfrm>
          <a:prstGeom prst="rect">
            <a:avLst/>
          </a:prstGeom>
          <a:noFill/>
        </p:spPr>
        <p:txBody>
          <a:bodyPr anchor="ctr"/>
          <a:lstStyle>
            <a:lvl1pPr marL="0" marR="0" indent="0" algn="l" defTabSz="914400" rtl="0" eaLnBrk="1" fontAlgn="base" latinLnBrk="0" hangingPunct="1">
              <a:lnSpc>
                <a:spcPct val="100000"/>
              </a:lnSpc>
              <a:spcBef>
                <a:spcPct val="90000"/>
              </a:spcBef>
              <a:spcAft>
                <a:spcPct val="0"/>
              </a:spcAft>
              <a:buClrTx/>
              <a:buSzTx/>
              <a:buFontTx/>
              <a:buNone/>
              <a:tabLst/>
              <a:defRPr sz="1800" b="0" baseline="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marL="0" marR="0" lvl="0" indent="0" algn="l" defTabSz="914400" rtl="0" eaLnBrk="1" fontAlgn="base" latinLnBrk="0" hangingPunct="1">
              <a:lnSpc>
                <a:spcPct val="100000"/>
              </a:lnSpc>
              <a:spcBef>
                <a:spcPct val="90000"/>
              </a:spcBef>
              <a:spcAft>
                <a:spcPct val="0"/>
              </a:spcAft>
              <a:buClrTx/>
              <a:buSzTx/>
              <a:buFontTx/>
              <a:buNone/>
              <a:tabLst/>
              <a:defRPr/>
            </a:pPr>
            <a:r>
              <a:rPr lang="en-US" dirty="0"/>
              <a:t>Jobs provided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a:t>
            </a:r>
          </a:p>
        </p:txBody>
      </p:sp>
      <p:sp>
        <p:nvSpPr>
          <p:cNvPr id="24" name="Text Placeholder 2"/>
          <p:cNvSpPr>
            <a:spLocks noGrp="1"/>
          </p:cNvSpPr>
          <p:nvPr>
            <p:ph type="body" idx="1" hasCustomPrompt="1"/>
          </p:nvPr>
        </p:nvSpPr>
        <p:spPr>
          <a:xfrm>
            <a:off x="457200" y="1484784"/>
            <a:ext cx="2242592" cy="360040"/>
          </a:xfrm>
          <a:prstGeom prst="rect">
            <a:avLst/>
          </a:prstGeom>
          <a:solidFill>
            <a:srgbClr val="F15A38"/>
          </a:solidFill>
          <a:ln>
            <a:noFill/>
          </a:ln>
        </p:spPr>
        <p:txBody>
          <a:bodyPr anchor="ctr"/>
          <a:lstStyle>
            <a:lvl1pPr marL="0" indent="0">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5" name="Text Placeholder 4"/>
          <p:cNvSpPr>
            <a:spLocks noGrp="1"/>
          </p:cNvSpPr>
          <p:nvPr>
            <p:ph type="body" sz="quarter" idx="3" hasCustomPrompt="1"/>
          </p:nvPr>
        </p:nvSpPr>
        <p:spPr>
          <a:xfrm>
            <a:off x="4645025" y="1484783"/>
            <a:ext cx="2231231" cy="360041"/>
          </a:xfrm>
          <a:prstGeom prst="rect">
            <a:avLst/>
          </a:prstGeom>
          <a:solidFill>
            <a:srgbClr val="F15A38"/>
          </a:solidFill>
          <a:ln>
            <a:noFill/>
          </a:ln>
        </p:spPr>
        <p:txBody>
          <a:bodyPr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6" name="Text Placeholder 2"/>
          <p:cNvSpPr>
            <a:spLocks noGrp="1"/>
          </p:cNvSpPr>
          <p:nvPr>
            <p:ph type="body" idx="15" hasCustomPrompt="1"/>
          </p:nvPr>
        </p:nvSpPr>
        <p:spPr>
          <a:xfrm>
            <a:off x="463708" y="3429001"/>
            <a:ext cx="2242592" cy="360040"/>
          </a:xfrm>
          <a:prstGeom prst="rect">
            <a:avLst/>
          </a:prstGeom>
          <a:solidFill>
            <a:srgbClr val="F15A38"/>
          </a:solidFill>
          <a:ln>
            <a:noFill/>
          </a:ln>
        </p:spPr>
        <p:txBody>
          <a:bodyPr anchor="ctr"/>
          <a:lstStyle>
            <a:lvl1pPr marL="0" indent="0">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7" name="Text Placeholder 4"/>
          <p:cNvSpPr>
            <a:spLocks noGrp="1"/>
          </p:cNvSpPr>
          <p:nvPr>
            <p:ph type="body" sz="quarter" idx="16" hasCustomPrompt="1"/>
          </p:nvPr>
        </p:nvSpPr>
        <p:spPr>
          <a:xfrm>
            <a:off x="4651533" y="3429000"/>
            <a:ext cx="2231231" cy="360041"/>
          </a:xfrm>
          <a:prstGeom prst="rect">
            <a:avLst/>
          </a:prstGeom>
          <a:solidFill>
            <a:srgbClr val="F15A38"/>
          </a:solidFill>
          <a:ln>
            <a:noFill/>
          </a:ln>
        </p:spPr>
        <p:txBody>
          <a:bodyPr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8" name="Text Placeholder 2"/>
          <p:cNvSpPr>
            <a:spLocks noGrp="1"/>
          </p:cNvSpPr>
          <p:nvPr>
            <p:ph type="body" idx="17" hasCustomPrompt="1"/>
          </p:nvPr>
        </p:nvSpPr>
        <p:spPr>
          <a:xfrm>
            <a:off x="463708" y="5029962"/>
            <a:ext cx="2242592" cy="360040"/>
          </a:xfrm>
          <a:prstGeom prst="rect">
            <a:avLst/>
          </a:prstGeom>
          <a:solidFill>
            <a:srgbClr val="F15A38"/>
          </a:solidFill>
          <a:ln>
            <a:noFill/>
          </a:ln>
        </p:spPr>
        <p:txBody>
          <a:bodyPr anchor="ctr"/>
          <a:lstStyle>
            <a:lvl1pPr marL="0" indent="0">
              <a:buNone/>
              <a:defRPr sz="2000" b="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9" name="Text Placeholder 4"/>
          <p:cNvSpPr>
            <a:spLocks noGrp="1"/>
          </p:cNvSpPr>
          <p:nvPr>
            <p:ph type="body" sz="quarter" idx="18" hasCustomPrompt="1"/>
          </p:nvPr>
        </p:nvSpPr>
        <p:spPr>
          <a:xfrm>
            <a:off x="4651533" y="5029961"/>
            <a:ext cx="2231231" cy="360041"/>
          </a:xfrm>
          <a:prstGeom prst="rect">
            <a:avLst/>
          </a:prstGeom>
          <a:solidFill>
            <a:srgbClr val="F15A38"/>
          </a:solidFill>
          <a:ln>
            <a:noFill/>
          </a:ln>
        </p:spPr>
        <p:txBody>
          <a:bodyPr anchor="ct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text</a:t>
            </a:r>
          </a:p>
        </p:txBody>
      </p:sp>
      <p:sp>
        <p:nvSpPr>
          <p:cNvPr id="22" name="Rectangle 21"/>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785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ample Image Slide 4">
    <p:spTree>
      <p:nvGrpSpPr>
        <p:cNvPr id="1" name=""/>
        <p:cNvGrpSpPr/>
        <p:nvPr/>
      </p:nvGrpSpPr>
      <p:grpSpPr>
        <a:xfrm>
          <a:off x="0" y="0"/>
          <a:ext cx="0" cy="0"/>
          <a:chOff x="0" y="0"/>
          <a:chExt cx="0" cy="0"/>
        </a:xfrm>
      </p:grpSpPr>
      <p:sp>
        <p:nvSpPr>
          <p:cNvPr id="14" name="Rectangle 13"/>
          <p:cNvSpPr/>
          <p:nvPr userDrawn="1"/>
        </p:nvSpPr>
        <p:spPr>
          <a:xfrm>
            <a:off x="395536" y="260648"/>
            <a:ext cx="8352928" cy="6192688"/>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0"/>
          </p:nvPr>
        </p:nvSpPr>
        <p:spPr>
          <a:xfrm>
            <a:off x="611560" y="1484312"/>
            <a:ext cx="2447553" cy="4753000"/>
          </a:xfrm>
          <a:prstGeom prst="rect">
            <a:avLst/>
          </a:prstGeom>
        </p:spPr>
        <p:txBody>
          <a:bodyPr/>
          <a:lstStyle/>
          <a:p>
            <a:endParaRPr lang="en-GB"/>
          </a:p>
        </p:txBody>
      </p:sp>
      <p:sp>
        <p:nvSpPr>
          <p:cNvPr id="2" name="Title 1"/>
          <p:cNvSpPr>
            <a:spLocks noGrp="1"/>
          </p:cNvSpPr>
          <p:nvPr>
            <p:ph type="title" hasCustomPrompt="1"/>
          </p:nvPr>
        </p:nvSpPr>
        <p:spPr>
          <a:xfrm>
            <a:off x="539552" y="404664"/>
            <a:ext cx="8209162" cy="1012974"/>
          </a:xfrm>
          <a:prstGeom prst="rect">
            <a:avLst/>
          </a:prstGeom>
        </p:spPr>
        <p:txBody>
          <a:bodyPr/>
          <a:lstStyle>
            <a:lvl1pPr>
              <a:defRPr>
                <a:solidFill>
                  <a:schemeClr val="tx1"/>
                </a:solidFill>
              </a:defRPr>
            </a:lvl1pPr>
          </a:lstStyle>
          <a:p>
            <a:r>
              <a:rPr lang="en-US" dirty="0"/>
              <a:t>Example Image Slide 4</a:t>
            </a:r>
            <a:endParaRPr lang="en-GB" dirty="0"/>
          </a:p>
        </p:txBody>
      </p:sp>
      <p:sp>
        <p:nvSpPr>
          <p:cNvPr id="21" name="Rectangle 20"/>
          <p:cNvSpPr/>
          <p:nvPr userDrawn="1"/>
        </p:nvSpPr>
        <p:spPr>
          <a:xfrm>
            <a:off x="2195736" y="5087046"/>
            <a:ext cx="936104" cy="1366290"/>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21"/>
          <p:cNvSpPr>
            <a:spLocks noGrp="1"/>
          </p:cNvSpPr>
          <p:nvPr>
            <p:ph type="pic" sz="quarter" idx="11"/>
          </p:nvPr>
        </p:nvSpPr>
        <p:spPr>
          <a:xfrm>
            <a:off x="3276600" y="1484313"/>
            <a:ext cx="5255840" cy="2413000"/>
          </a:xfrm>
          <a:prstGeom prst="rect">
            <a:avLst/>
          </a:prstGeom>
        </p:spPr>
        <p:txBody>
          <a:bodyPr/>
          <a:lstStyle/>
          <a:p>
            <a:endParaRPr lang="en-GB"/>
          </a:p>
        </p:txBody>
      </p:sp>
      <p:sp>
        <p:nvSpPr>
          <p:cNvPr id="24" name="Rectangle 23"/>
          <p:cNvSpPr/>
          <p:nvPr userDrawn="1"/>
        </p:nvSpPr>
        <p:spPr>
          <a:xfrm>
            <a:off x="6372200" y="2782386"/>
            <a:ext cx="2376265" cy="3526934"/>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icture Placeholder 25"/>
          <p:cNvSpPr>
            <a:spLocks noGrp="1"/>
          </p:cNvSpPr>
          <p:nvPr>
            <p:ph type="pic" sz="quarter" idx="12"/>
          </p:nvPr>
        </p:nvSpPr>
        <p:spPr>
          <a:xfrm>
            <a:off x="6588225" y="2968626"/>
            <a:ext cx="1944216" cy="3268686"/>
          </a:xfrm>
          <a:prstGeom prst="rect">
            <a:avLst/>
          </a:prstGeom>
        </p:spPr>
        <p:txBody>
          <a:bodyPr/>
          <a:lstStyle/>
          <a:p>
            <a:endParaRPr lang="en-GB"/>
          </a:p>
        </p:txBody>
      </p:sp>
      <p:sp>
        <p:nvSpPr>
          <p:cNvPr id="28" name="Picture Placeholder 27"/>
          <p:cNvSpPr>
            <a:spLocks noGrp="1"/>
          </p:cNvSpPr>
          <p:nvPr>
            <p:ph type="pic" sz="quarter" idx="13"/>
          </p:nvPr>
        </p:nvSpPr>
        <p:spPr>
          <a:xfrm>
            <a:off x="3276600" y="4149080"/>
            <a:ext cx="3095600" cy="2088232"/>
          </a:xfrm>
          <a:prstGeom prst="rect">
            <a:avLst/>
          </a:prstGeom>
        </p:spPr>
        <p:txBody>
          <a:bodyPr/>
          <a:lstStyle/>
          <a:p>
            <a:endParaRPr lang="en-GB"/>
          </a:p>
        </p:txBody>
      </p:sp>
    </p:spTree>
    <p:extLst>
      <p:ext uri="{BB962C8B-B14F-4D97-AF65-F5344CB8AC3E}">
        <p14:creationId xmlns:p14="http://schemas.microsoft.com/office/powerpoint/2010/main" val="22626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ample Image Slide 5">
    <p:spTree>
      <p:nvGrpSpPr>
        <p:cNvPr id="1" name=""/>
        <p:cNvGrpSpPr/>
        <p:nvPr/>
      </p:nvGrpSpPr>
      <p:grpSpPr>
        <a:xfrm>
          <a:off x="0" y="0"/>
          <a:ext cx="0" cy="0"/>
          <a:chOff x="0" y="0"/>
          <a:chExt cx="0" cy="0"/>
        </a:xfrm>
      </p:grpSpPr>
      <p:sp>
        <p:nvSpPr>
          <p:cNvPr id="3" name="Rectangle 2"/>
          <p:cNvSpPr/>
          <p:nvPr/>
        </p:nvSpPr>
        <p:spPr>
          <a:xfrm>
            <a:off x="395536" y="260648"/>
            <a:ext cx="8352928" cy="6192688"/>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Title 1"/>
          <p:cNvSpPr>
            <a:spLocks noGrp="1"/>
          </p:cNvSpPr>
          <p:nvPr>
            <p:ph type="title" hasCustomPrompt="1"/>
          </p:nvPr>
        </p:nvSpPr>
        <p:spPr>
          <a:xfrm>
            <a:off x="539552" y="404664"/>
            <a:ext cx="8172897" cy="1012974"/>
          </a:xfrm>
          <a:prstGeom prst="rect">
            <a:avLst/>
          </a:prstGeom>
        </p:spPr>
        <p:txBody>
          <a:bodyPr/>
          <a:lstStyle>
            <a:lvl1pPr>
              <a:defRPr baseline="0">
                <a:solidFill>
                  <a:schemeClr val="tx1"/>
                </a:solidFill>
              </a:defRPr>
            </a:lvl1pPr>
          </a:lstStyle>
          <a:p>
            <a:r>
              <a:rPr lang="en-US" dirty="0"/>
              <a:t>Example Image Slide 5</a:t>
            </a:r>
            <a:endParaRPr lang="en-GB" dirty="0"/>
          </a:p>
        </p:txBody>
      </p:sp>
      <p:sp>
        <p:nvSpPr>
          <p:cNvPr id="11" name="Rectangle 10"/>
          <p:cNvSpPr/>
          <p:nvPr/>
        </p:nvSpPr>
        <p:spPr>
          <a:xfrm>
            <a:off x="1691680" y="3806384"/>
            <a:ext cx="576064" cy="2502936"/>
          </a:xfrm>
          <a:prstGeom prst="rect">
            <a:avLst/>
          </a:prstGeom>
          <a:solidFill>
            <a:srgbClr val="C9D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1691680" y="3806384"/>
            <a:ext cx="576064" cy="2502936"/>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p:cNvSpPr>
            <a:spLocks noGrp="1"/>
          </p:cNvSpPr>
          <p:nvPr>
            <p:ph type="pic" sz="quarter" idx="10"/>
          </p:nvPr>
        </p:nvSpPr>
        <p:spPr>
          <a:xfrm>
            <a:off x="611560" y="1484313"/>
            <a:ext cx="1629990" cy="4752999"/>
          </a:xfrm>
          <a:prstGeom prst="rect">
            <a:avLst/>
          </a:prstGeom>
        </p:spPr>
        <p:txBody>
          <a:bodyPr/>
          <a:lstStyle/>
          <a:p>
            <a:endParaRPr lang="en-GB"/>
          </a:p>
        </p:txBody>
      </p:sp>
      <p:sp>
        <p:nvSpPr>
          <p:cNvPr id="20" name="Rectangle 19"/>
          <p:cNvSpPr/>
          <p:nvPr userDrawn="1"/>
        </p:nvSpPr>
        <p:spPr>
          <a:xfrm>
            <a:off x="1691680" y="3806384"/>
            <a:ext cx="807175" cy="264695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cture Placeholder 21"/>
          <p:cNvSpPr>
            <a:spLocks noGrp="1"/>
          </p:cNvSpPr>
          <p:nvPr>
            <p:ph type="pic" sz="quarter" idx="11"/>
          </p:nvPr>
        </p:nvSpPr>
        <p:spPr>
          <a:xfrm>
            <a:off x="1979712" y="4087813"/>
            <a:ext cx="6552728" cy="2149499"/>
          </a:xfrm>
          <a:prstGeom prst="rect">
            <a:avLst/>
          </a:prstGeom>
        </p:spPr>
        <p:txBody>
          <a:bodyPr/>
          <a:lstStyle/>
          <a:p>
            <a:endParaRPr lang="en-GB"/>
          </a:p>
        </p:txBody>
      </p:sp>
      <p:sp>
        <p:nvSpPr>
          <p:cNvPr id="24" name="Picture Placeholder 23"/>
          <p:cNvSpPr>
            <a:spLocks noGrp="1"/>
          </p:cNvSpPr>
          <p:nvPr>
            <p:ph type="pic" sz="quarter" idx="12"/>
          </p:nvPr>
        </p:nvSpPr>
        <p:spPr>
          <a:xfrm>
            <a:off x="2498725" y="1484313"/>
            <a:ext cx="3441427" cy="2322512"/>
          </a:xfrm>
          <a:prstGeom prst="rect">
            <a:avLst/>
          </a:prstGeom>
        </p:spPr>
        <p:txBody>
          <a:bodyPr/>
          <a:lstStyle/>
          <a:p>
            <a:endParaRPr lang="en-GB"/>
          </a:p>
        </p:txBody>
      </p:sp>
      <p:sp>
        <p:nvSpPr>
          <p:cNvPr id="26" name="Picture Placeholder 25"/>
          <p:cNvSpPr>
            <a:spLocks noGrp="1"/>
          </p:cNvSpPr>
          <p:nvPr>
            <p:ph type="pic" sz="quarter" idx="13"/>
          </p:nvPr>
        </p:nvSpPr>
        <p:spPr>
          <a:xfrm>
            <a:off x="6228184" y="1483872"/>
            <a:ext cx="2304256" cy="2322512"/>
          </a:xfrm>
          <a:prstGeom prst="rect">
            <a:avLst/>
          </a:prstGeom>
        </p:spPr>
        <p:txBody>
          <a:bodyPr/>
          <a:lstStyle/>
          <a:p>
            <a:endParaRPr lang="en-GB"/>
          </a:p>
        </p:txBody>
      </p:sp>
    </p:spTree>
    <p:extLst>
      <p:ext uri="{BB962C8B-B14F-4D97-AF65-F5344CB8AC3E}">
        <p14:creationId xmlns:p14="http://schemas.microsoft.com/office/powerpoint/2010/main" val="2614198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ample Image Slide 6">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6"/>
          <p:cNvSpPr>
            <a:spLocks noGrp="1"/>
          </p:cNvSpPr>
          <p:nvPr>
            <p:ph type="pic" sz="quarter" idx="11" hasCustomPrompt="1"/>
          </p:nvPr>
        </p:nvSpPr>
        <p:spPr>
          <a:xfrm>
            <a:off x="0" y="0"/>
            <a:ext cx="9144000" cy="6858000"/>
          </a:xfrm>
          <a:prstGeom prst="rect">
            <a:avLst/>
          </a:prstGeom>
        </p:spPr>
        <p:txBody>
          <a:bodyPr/>
          <a:lstStyle>
            <a:lvl1pPr marL="0" indent="0">
              <a:buNone/>
              <a:defRPr baseline="0"/>
            </a:lvl1pPr>
          </a:lstStyle>
          <a:p>
            <a:r>
              <a:rPr lang="en-GB" dirty="0"/>
              <a:t>Click icon to insert image</a:t>
            </a:r>
          </a:p>
        </p:txBody>
      </p:sp>
      <p:sp>
        <p:nvSpPr>
          <p:cNvPr id="4" name="Text Placeholder 4"/>
          <p:cNvSpPr>
            <a:spLocks noGrp="1"/>
          </p:cNvSpPr>
          <p:nvPr>
            <p:ph type="body" sz="quarter" idx="10" hasCustomPrompt="1"/>
          </p:nvPr>
        </p:nvSpPr>
        <p:spPr>
          <a:xfrm>
            <a:off x="467544" y="6237312"/>
            <a:ext cx="8424863" cy="216817"/>
          </a:xfrm>
          <a:prstGeom prst="rect">
            <a:avLst/>
          </a:prstGeom>
        </p:spPr>
        <p:txBody>
          <a:bodyPr/>
          <a:lstStyle>
            <a:lvl1pPr marL="0" indent="0" algn="r">
              <a:buNone/>
              <a:defRPr lang="en-GB" sz="800" b="0" i="0" smtClean="0">
                <a:effectLst/>
              </a:defRPr>
            </a:lvl1pPr>
          </a:lstStyle>
          <a:p>
            <a:pPr lvl="0"/>
            <a:r>
              <a:rPr lang="en-GB" b="0" i="0" dirty="0">
                <a:solidFill>
                  <a:srgbClr val="222222"/>
                </a:solidFill>
                <a:effectLst/>
                <a:latin typeface="arial"/>
              </a:rPr>
              <a:t>© </a:t>
            </a:r>
            <a:r>
              <a:rPr lang="en-US" dirty="0"/>
              <a:t>Image credit</a:t>
            </a:r>
            <a:endParaRPr lang="en-GB" dirty="0"/>
          </a:p>
        </p:txBody>
      </p:sp>
    </p:spTree>
    <p:extLst>
      <p:ext uri="{BB962C8B-B14F-4D97-AF65-F5344CB8AC3E}">
        <p14:creationId xmlns:p14="http://schemas.microsoft.com/office/powerpoint/2010/main" val="989016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Page with imag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6"/>
          <p:cNvSpPr>
            <a:spLocks noGrp="1"/>
          </p:cNvSpPr>
          <p:nvPr>
            <p:ph type="pic" sz="quarter" idx="11" hasCustomPrompt="1"/>
          </p:nvPr>
        </p:nvSpPr>
        <p:spPr>
          <a:xfrm>
            <a:off x="539551" y="548680"/>
            <a:ext cx="8064897" cy="5760640"/>
          </a:xfrm>
          <a:prstGeom prst="rect">
            <a:avLst/>
          </a:prstGeom>
        </p:spPr>
        <p:txBody>
          <a:bodyPr/>
          <a:lstStyle>
            <a:lvl1pPr marL="0" indent="0">
              <a:buNone/>
              <a:defRPr/>
            </a:lvl1pPr>
          </a:lstStyle>
          <a:p>
            <a:r>
              <a:rPr lang="en-GB" dirty="0"/>
              <a:t>Click icon to insert image</a:t>
            </a:r>
          </a:p>
        </p:txBody>
      </p:sp>
    </p:spTree>
    <p:extLst>
      <p:ext uri="{BB962C8B-B14F-4D97-AF65-F5344CB8AC3E}">
        <p14:creationId xmlns:p14="http://schemas.microsoft.com/office/powerpoint/2010/main" val="476639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0848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8" y="1484313"/>
            <a:ext cx="8353425" cy="4969023"/>
          </a:xfrm>
          <a:prstGeom prst="rect">
            <a:avLst/>
          </a:prstGeom>
        </p:spPr>
        <p:txBody>
          <a:bodyPr/>
          <a:lstStyle>
            <a:lvl1pPr marL="342900" indent="-342900">
              <a:buFont typeface="Wingdings" panose="05000000000000000000" pitchFamily="2" charset="2"/>
              <a:buChar char="§"/>
              <a:defRPr sz="2000" b="1" baseline="0">
                <a:solidFill>
                  <a:schemeClr val="tx1"/>
                </a:solidFill>
              </a:defRPr>
            </a:lvl1pPr>
            <a:lvl2pPr marL="742950" indent="-285750">
              <a:buFont typeface="Wingdings" panose="05000000000000000000" pitchFamily="2" charset="2"/>
              <a:buChar char="§"/>
              <a:defRPr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indent="0">
              <a:buNone/>
            </a:pPr>
            <a:r>
              <a:rPr lang="en-GB" dirty="0"/>
              <a:t>Example Heading</a:t>
            </a:r>
          </a:p>
          <a:p>
            <a:r>
              <a:rPr lang="en-GB" b="0" dirty="0"/>
              <a:t>Example bullet list</a:t>
            </a:r>
          </a:p>
          <a:p>
            <a:r>
              <a:rPr lang="en-GB" b="0" dirty="0"/>
              <a:t>Example bullet list</a:t>
            </a:r>
          </a:p>
          <a:p>
            <a:pPr lvl="1">
              <a:buFont typeface="Georgia" panose="02040502050405020303" pitchFamily="18" charset="0"/>
              <a:buChar char="−"/>
            </a:pPr>
            <a:r>
              <a:rPr lang="pt-BR" b="0" dirty="0"/>
              <a:t>Example second bullet list</a:t>
            </a:r>
          </a:p>
          <a:p>
            <a:pPr lvl="1">
              <a:buFont typeface="Georgia" panose="02040502050405020303" pitchFamily="18" charset="0"/>
              <a:buChar char="−"/>
            </a:pPr>
            <a:r>
              <a:rPr lang="pt-BR" b="0" dirty="0"/>
              <a:t>Example second bullet list</a:t>
            </a:r>
            <a:endParaRPr lang="en-GB" b="0" dirty="0"/>
          </a:p>
          <a:p>
            <a:pPr lvl="1">
              <a:buFont typeface="Georgia" panose="02040502050405020303" pitchFamily="18" charset="0"/>
              <a:buChar char="−"/>
            </a:pPr>
            <a:r>
              <a:rPr lang="pt-BR" b="0" dirty="0"/>
              <a:t>Example second bullet list</a:t>
            </a:r>
            <a:endParaRPr lang="en-GB" altLang="en-US" dirty="0"/>
          </a:p>
        </p:txBody>
      </p:sp>
    </p:spTree>
    <p:extLst>
      <p:ext uri="{BB962C8B-B14F-4D97-AF65-F5344CB8AC3E}">
        <p14:creationId xmlns:p14="http://schemas.microsoft.com/office/powerpoint/2010/main" val="78978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4787900" y="764704"/>
            <a:ext cx="3600524" cy="5328592"/>
          </a:xfrm>
          <a:prstGeom prst="rect">
            <a:avLst/>
          </a:prstGeom>
        </p:spPr>
        <p:txBody>
          <a:bodyPr/>
          <a:lstStyle>
            <a:lvl1pPr marL="0" indent="0" algn="ctr">
              <a:buNone/>
              <a:defRPr/>
            </a:lvl1p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Click to insert image</a:t>
            </a:r>
          </a:p>
        </p:txBody>
      </p:sp>
      <p:sp>
        <p:nvSpPr>
          <p:cNvPr id="14" name="Picture Placeholder 13"/>
          <p:cNvSpPr>
            <a:spLocks noGrp="1"/>
          </p:cNvSpPr>
          <p:nvPr>
            <p:ph type="pic" sz="quarter" idx="10"/>
          </p:nvPr>
        </p:nvSpPr>
        <p:spPr>
          <a:xfrm>
            <a:off x="6444209" y="764704"/>
            <a:ext cx="1944216" cy="1728192"/>
          </a:xfrm>
          <a:prstGeom prst="rect">
            <a:avLst/>
          </a:prstGeom>
        </p:spPr>
        <p:txBody>
          <a:bodyPr/>
          <a:lstStyle>
            <a:lvl1pPr marL="0" indent="0" algn="ctr">
              <a:buNone/>
              <a:defRPr/>
            </a:lvl1pPr>
          </a:lstStyle>
          <a:p>
            <a:endParaRPr lang="en-GB" dirty="0"/>
          </a:p>
          <a:p>
            <a:r>
              <a:rPr lang="en-GB" dirty="0"/>
              <a:t>Insert Picture</a:t>
            </a:r>
          </a:p>
          <a:p>
            <a:endParaRPr lang="en-GB" dirty="0"/>
          </a:p>
        </p:txBody>
      </p:sp>
    </p:spTree>
    <p:extLst>
      <p:ext uri="{BB962C8B-B14F-4D97-AF65-F5344CB8AC3E}">
        <p14:creationId xmlns:p14="http://schemas.microsoft.com/office/powerpoint/2010/main" val="422136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1" y="728700"/>
            <a:ext cx="7848873" cy="796948"/>
          </a:xfrm>
          <a:prstGeom prst="rect">
            <a:avLst/>
          </a:prstGeom>
        </p:spPr>
        <p:txBody>
          <a:bodyPr/>
          <a:lstStyle>
            <a:lvl1pPr>
              <a:defRPr>
                <a:solidFill>
                  <a:schemeClr val="tx1"/>
                </a:solidFill>
              </a:defRPr>
            </a:lvl1pPr>
          </a:lstStyle>
          <a:p>
            <a:r>
              <a:rPr lang="en-US" dirty="0"/>
              <a:t>Example Content 1</a:t>
            </a:r>
            <a:endParaRPr lang="en-GB" dirty="0"/>
          </a:p>
        </p:txBody>
      </p:sp>
      <p:sp>
        <p:nvSpPr>
          <p:cNvPr id="3" name="Content Placeholder 2"/>
          <p:cNvSpPr>
            <a:spLocks noGrp="1"/>
          </p:cNvSpPr>
          <p:nvPr>
            <p:ph idx="1" hasCustomPrompt="1"/>
          </p:nvPr>
        </p:nvSpPr>
        <p:spPr>
          <a:xfrm>
            <a:off x="395288" y="1484313"/>
            <a:ext cx="8353425" cy="4969023"/>
          </a:xfrm>
          <a:prstGeom prst="rect">
            <a:avLst/>
          </a:prstGeom>
        </p:spPr>
        <p:txBody>
          <a:bodyPr/>
          <a:lstStyle>
            <a:lvl1pPr marL="342900" indent="-342900">
              <a:buFont typeface="Wingdings" panose="05000000000000000000" pitchFamily="2" charset="2"/>
              <a:buChar char="§"/>
              <a:defRPr sz="2000" b="1" baseline="0">
                <a:solidFill>
                  <a:schemeClr val="tx1"/>
                </a:solidFill>
              </a:defRPr>
            </a:lvl1pPr>
            <a:lvl2pPr marL="742950" indent="-285750">
              <a:buFont typeface="Wingdings" panose="05000000000000000000" pitchFamily="2" charset="2"/>
              <a:buChar char="§"/>
              <a:defRPr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indent="0">
              <a:buNone/>
            </a:pPr>
            <a:r>
              <a:rPr lang="en-GB" dirty="0"/>
              <a:t>Example Heading</a:t>
            </a:r>
          </a:p>
          <a:p>
            <a:r>
              <a:rPr lang="en-GB" b="0" dirty="0"/>
              <a:t>Example bullet list</a:t>
            </a:r>
          </a:p>
          <a:p>
            <a:r>
              <a:rPr lang="en-GB" b="0" dirty="0"/>
              <a:t>Example bullet list</a:t>
            </a:r>
          </a:p>
          <a:p>
            <a:pPr lvl="1">
              <a:buFont typeface="Georgia" panose="02040502050405020303" pitchFamily="18" charset="0"/>
              <a:buChar char="−"/>
            </a:pPr>
            <a:r>
              <a:rPr lang="pt-BR" b="0" dirty="0"/>
              <a:t>Example second bullet list</a:t>
            </a:r>
          </a:p>
          <a:p>
            <a:pPr lvl="1">
              <a:buFont typeface="Georgia" panose="02040502050405020303" pitchFamily="18" charset="0"/>
              <a:buChar char="−"/>
            </a:pPr>
            <a:r>
              <a:rPr lang="pt-BR" b="0" dirty="0"/>
              <a:t>Example second bullet list</a:t>
            </a:r>
            <a:endParaRPr lang="en-GB" b="0" dirty="0"/>
          </a:p>
          <a:p>
            <a:pPr lvl="1">
              <a:buFont typeface="Georgia" panose="02040502050405020303" pitchFamily="18" charset="0"/>
              <a:buChar char="−"/>
            </a:pPr>
            <a:r>
              <a:rPr lang="pt-BR" b="0" dirty="0"/>
              <a:t>Example second bullet list</a:t>
            </a:r>
            <a:endParaRPr lang="en-GB" altLang="en-US" dirty="0"/>
          </a:p>
        </p:txBody>
      </p:sp>
      <p:sp>
        <p:nvSpPr>
          <p:cNvPr id="4" name="Rectangle 3"/>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501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1" y="728700"/>
            <a:ext cx="7848873" cy="796948"/>
          </a:xfrm>
          <a:prstGeom prst="rect">
            <a:avLst/>
          </a:prstGeom>
        </p:spPr>
        <p:txBody>
          <a:bodyPr/>
          <a:lstStyle>
            <a:lvl1pPr>
              <a:defRPr>
                <a:solidFill>
                  <a:schemeClr val="tx1"/>
                </a:solidFill>
              </a:defRPr>
            </a:lvl1pPr>
          </a:lstStyle>
          <a:p>
            <a:r>
              <a:rPr lang="en-US" dirty="0"/>
              <a:t>Example Content 2</a:t>
            </a:r>
            <a:endParaRPr lang="en-GB" dirty="0"/>
          </a:p>
        </p:txBody>
      </p:sp>
      <p:sp>
        <p:nvSpPr>
          <p:cNvPr id="3" name="Content Placeholder 2"/>
          <p:cNvSpPr>
            <a:spLocks noGrp="1"/>
          </p:cNvSpPr>
          <p:nvPr>
            <p:ph idx="1" hasCustomPrompt="1"/>
          </p:nvPr>
        </p:nvSpPr>
        <p:spPr>
          <a:xfrm>
            <a:off x="5436096" y="2996952"/>
            <a:ext cx="2880319" cy="2088232"/>
          </a:xfrm>
          <a:prstGeom prst="rect">
            <a:avLst/>
          </a:prstGeom>
        </p:spPr>
        <p:txBody>
          <a:bodyPr/>
          <a:lstStyle>
            <a:lvl1pPr marL="0" indent="0">
              <a:buFont typeface="Wingdings" panose="05000000000000000000" pitchFamily="2" charset="2"/>
              <a:buNone/>
              <a:defRPr baseline="0">
                <a:solidFill>
                  <a:schemeClr val="tx1"/>
                </a:solidFill>
              </a:defRPr>
            </a:lvl1pPr>
            <a:lvl2pPr marL="457200" indent="0">
              <a:buFont typeface="Wingdings" panose="05000000000000000000" pitchFamily="2" charset="2"/>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indent="0">
              <a:buNone/>
            </a:pPr>
            <a:r>
              <a:rPr lang="en-GB" dirty="0" err="1"/>
              <a:t>Finibus</a:t>
            </a:r>
            <a:r>
              <a:rPr lang="en-GB" dirty="0"/>
              <a:t> </a:t>
            </a:r>
            <a:r>
              <a:rPr lang="en-GB" dirty="0" err="1"/>
              <a:t>Bonorum</a:t>
            </a:r>
            <a:r>
              <a:rPr lang="en-GB" dirty="0"/>
              <a:t> et </a:t>
            </a:r>
            <a:r>
              <a:rPr lang="en-GB" dirty="0" err="1"/>
              <a:t>Malorum</a:t>
            </a:r>
            <a:r>
              <a:rPr lang="en-GB" dirty="0"/>
              <a:t> </a:t>
            </a:r>
            <a:r>
              <a:rPr lang="en-GB" dirty="0" err="1"/>
              <a:t>Sed</a:t>
            </a:r>
            <a:r>
              <a:rPr lang="en-GB" dirty="0"/>
              <a:t> </a:t>
            </a:r>
            <a:r>
              <a:rPr lang="en-GB" dirty="0" err="1"/>
              <a:t>ut</a:t>
            </a:r>
            <a:r>
              <a:rPr lang="en-GB" dirty="0"/>
              <a:t> </a:t>
            </a:r>
            <a:r>
              <a:rPr lang="en-GB" dirty="0" err="1"/>
              <a:t>perspiciatis</a:t>
            </a:r>
            <a:r>
              <a:rPr lang="en-GB" dirty="0"/>
              <a:t> </a:t>
            </a:r>
            <a:r>
              <a:rPr lang="en-GB" dirty="0" err="1"/>
              <a:t>unde</a:t>
            </a:r>
            <a:r>
              <a:rPr lang="en-GB" dirty="0"/>
              <a:t> </a:t>
            </a:r>
            <a:r>
              <a:rPr lang="en-GB" dirty="0" err="1"/>
              <a:t>enim</a:t>
            </a:r>
            <a:r>
              <a:rPr lang="en-GB" dirty="0"/>
              <a:t> ad minima </a:t>
            </a:r>
            <a:r>
              <a:rPr lang="en-GB" dirty="0" err="1"/>
              <a:t>veniam</a:t>
            </a:r>
            <a:r>
              <a:rPr lang="en-GB" dirty="0"/>
              <a:t> </a:t>
            </a:r>
            <a:r>
              <a:rPr lang="pt-BR" dirty="0"/>
              <a:t>autem vel eum iure </a:t>
            </a:r>
            <a:r>
              <a:rPr lang="en-GB" dirty="0" err="1"/>
              <a:t>porro</a:t>
            </a:r>
            <a:r>
              <a:rPr lang="en-GB" dirty="0"/>
              <a:t> </a:t>
            </a:r>
            <a:r>
              <a:rPr lang="en-GB" dirty="0" err="1"/>
              <a:t>quisquam</a:t>
            </a:r>
            <a:r>
              <a:rPr lang="en-GB" b="0" dirty="0"/>
              <a:t> </a:t>
            </a:r>
            <a:r>
              <a:rPr lang="en-GB" dirty="0" err="1"/>
              <a:t>aute</a:t>
            </a:r>
            <a:r>
              <a:rPr lang="en-GB" dirty="0"/>
              <a:t> </a:t>
            </a:r>
            <a:r>
              <a:rPr lang="en-GB" dirty="0" err="1"/>
              <a:t>irure</a:t>
            </a:r>
            <a:r>
              <a:rPr lang="en-GB" dirty="0"/>
              <a:t> </a:t>
            </a:r>
            <a:r>
              <a:rPr lang="en-GB" dirty="0" err="1"/>
              <a:t>dolor</a:t>
            </a:r>
            <a:r>
              <a:rPr lang="en-GB" dirty="0"/>
              <a:t> </a:t>
            </a:r>
            <a:endParaRPr lang="en-GB" altLang="en-US" dirty="0"/>
          </a:p>
        </p:txBody>
      </p:sp>
      <p:sp>
        <p:nvSpPr>
          <p:cNvPr id="5" name="Picture Placeholder 4"/>
          <p:cNvSpPr>
            <a:spLocks noGrp="1"/>
          </p:cNvSpPr>
          <p:nvPr>
            <p:ph type="pic" sz="quarter" idx="10" hasCustomPrompt="1"/>
          </p:nvPr>
        </p:nvSpPr>
        <p:spPr>
          <a:xfrm>
            <a:off x="395536" y="1484784"/>
            <a:ext cx="4320927" cy="4968404"/>
          </a:xfrm>
          <a:prstGeom prst="rect">
            <a:avLst/>
          </a:prstGeom>
        </p:spPr>
        <p:txBody>
          <a:bodyPr/>
          <a:lstStyle>
            <a:lvl1pPr marL="0" indent="0">
              <a:buNone/>
              <a:defRPr/>
            </a:lvl1pPr>
          </a:lstStyle>
          <a:p>
            <a:r>
              <a:rPr lang="en-GB" dirty="0"/>
              <a:t>Insert picture</a:t>
            </a:r>
          </a:p>
          <a:p>
            <a:endParaRPr lang="en-GB"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8106" y="1988840"/>
            <a:ext cx="1046249" cy="89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326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1" y="728700"/>
            <a:ext cx="7848873" cy="796948"/>
          </a:xfrm>
          <a:prstGeom prst="rect">
            <a:avLst/>
          </a:prstGeom>
        </p:spPr>
        <p:txBody>
          <a:bodyPr/>
          <a:lstStyle>
            <a:lvl1pPr>
              <a:defRPr>
                <a:solidFill>
                  <a:schemeClr val="tx1"/>
                </a:solidFill>
              </a:defRPr>
            </a:lvl1pPr>
          </a:lstStyle>
          <a:p>
            <a:r>
              <a:rPr lang="en-US" dirty="0"/>
              <a:t>Example Content 3</a:t>
            </a:r>
            <a:endParaRPr lang="en-GB" dirty="0"/>
          </a:p>
        </p:txBody>
      </p:sp>
      <p:sp>
        <p:nvSpPr>
          <p:cNvPr id="3" name="Content Placeholder 2"/>
          <p:cNvSpPr>
            <a:spLocks noGrp="1"/>
          </p:cNvSpPr>
          <p:nvPr>
            <p:ph idx="1" hasCustomPrompt="1"/>
          </p:nvPr>
        </p:nvSpPr>
        <p:spPr>
          <a:xfrm>
            <a:off x="395289" y="1484313"/>
            <a:ext cx="4248719" cy="496902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indent="0">
              <a:buNone/>
            </a:pPr>
            <a:r>
              <a:rPr lang="en-GB" dirty="0"/>
              <a:t>Example Heading</a:t>
            </a:r>
          </a:p>
          <a:p>
            <a:r>
              <a:rPr lang="en-GB" b="0" dirty="0"/>
              <a:t>Example bullet list</a:t>
            </a:r>
          </a:p>
          <a:p>
            <a:r>
              <a:rPr lang="en-GB" b="0" dirty="0"/>
              <a:t>Example bullet list</a:t>
            </a:r>
          </a:p>
          <a:p>
            <a:pPr lvl="1">
              <a:buFont typeface="Georgia" panose="02040502050405020303" pitchFamily="18" charset="0"/>
              <a:buChar char="−"/>
            </a:pPr>
            <a:r>
              <a:rPr lang="pt-BR" b="0" dirty="0"/>
              <a:t>Example second bullet list</a:t>
            </a:r>
          </a:p>
          <a:p>
            <a:pPr lvl="1">
              <a:buFont typeface="Georgia" panose="02040502050405020303" pitchFamily="18" charset="0"/>
              <a:buChar char="−"/>
            </a:pPr>
            <a:r>
              <a:rPr lang="pt-BR" b="0" dirty="0"/>
              <a:t>Example second bullet list</a:t>
            </a:r>
            <a:endParaRPr lang="en-GB" b="0" dirty="0"/>
          </a:p>
          <a:p>
            <a:pPr lvl="1">
              <a:buFont typeface="Georgia" panose="02040502050405020303" pitchFamily="18" charset="0"/>
              <a:buChar char="−"/>
            </a:pPr>
            <a:r>
              <a:rPr lang="pt-BR" b="0" dirty="0"/>
              <a:t>Example second bullet list</a:t>
            </a:r>
            <a:endParaRPr lang="en-GB" altLang="en-US" dirty="0"/>
          </a:p>
        </p:txBody>
      </p:sp>
      <p:sp>
        <p:nvSpPr>
          <p:cNvPr id="13" name="Picture Placeholder 12"/>
          <p:cNvSpPr>
            <a:spLocks noGrp="1"/>
          </p:cNvSpPr>
          <p:nvPr>
            <p:ph type="pic" sz="quarter" idx="10"/>
          </p:nvPr>
        </p:nvSpPr>
        <p:spPr>
          <a:xfrm>
            <a:off x="4787900" y="1484313"/>
            <a:ext cx="3960813" cy="4968875"/>
          </a:xfrm>
          <a:prstGeom prst="rect">
            <a:avLst/>
          </a:prstGeom>
        </p:spPr>
        <p:txBody>
          <a:bodyPr/>
          <a:lstStyle/>
          <a:p>
            <a:endParaRPr lang="en-GB" dirty="0"/>
          </a:p>
        </p:txBody>
      </p:sp>
      <p:sp>
        <p:nvSpPr>
          <p:cNvPr id="5" name="Rectangle 4"/>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308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547813" y="1493838"/>
            <a:ext cx="1409700" cy="1414462"/>
          </a:xfrm>
          <a:prstGeom prst="rect">
            <a:avLst/>
          </a:prstGeom>
        </p:spPr>
        <p:txBody>
          <a:bodyPr/>
          <a:lstStyle/>
          <a:p>
            <a:endParaRPr lang="en-GB" dirty="0"/>
          </a:p>
        </p:txBody>
      </p:sp>
      <p:sp>
        <p:nvSpPr>
          <p:cNvPr id="15" name="Picture Placeholder 14"/>
          <p:cNvSpPr>
            <a:spLocks noGrp="1"/>
          </p:cNvSpPr>
          <p:nvPr>
            <p:ph type="pic" sz="quarter" idx="11"/>
          </p:nvPr>
        </p:nvSpPr>
        <p:spPr>
          <a:xfrm>
            <a:off x="3106738" y="1493838"/>
            <a:ext cx="1411287" cy="1414462"/>
          </a:xfrm>
          <a:prstGeom prst="rect">
            <a:avLst/>
          </a:prstGeom>
        </p:spPr>
        <p:txBody>
          <a:bodyPr/>
          <a:lstStyle/>
          <a:p>
            <a:endParaRPr lang="en-GB" dirty="0"/>
          </a:p>
        </p:txBody>
      </p:sp>
      <p:sp>
        <p:nvSpPr>
          <p:cNvPr id="17" name="Picture Placeholder 16"/>
          <p:cNvSpPr>
            <a:spLocks noGrp="1"/>
          </p:cNvSpPr>
          <p:nvPr>
            <p:ph type="pic" sz="quarter" idx="12"/>
          </p:nvPr>
        </p:nvSpPr>
        <p:spPr>
          <a:xfrm>
            <a:off x="4667250" y="1493838"/>
            <a:ext cx="1373188" cy="1414462"/>
          </a:xfrm>
          <a:prstGeom prst="rect">
            <a:avLst/>
          </a:prstGeom>
        </p:spPr>
        <p:txBody>
          <a:bodyPr/>
          <a:lstStyle/>
          <a:p>
            <a:endParaRPr lang="en-GB"/>
          </a:p>
        </p:txBody>
      </p:sp>
      <p:sp>
        <p:nvSpPr>
          <p:cNvPr id="19" name="Picture Placeholder 18"/>
          <p:cNvSpPr>
            <a:spLocks noGrp="1"/>
          </p:cNvSpPr>
          <p:nvPr>
            <p:ph type="pic" sz="quarter" idx="13"/>
          </p:nvPr>
        </p:nvSpPr>
        <p:spPr>
          <a:xfrm>
            <a:off x="6189663" y="1493838"/>
            <a:ext cx="1406525" cy="1414462"/>
          </a:xfrm>
          <a:prstGeom prst="rect">
            <a:avLst/>
          </a:prstGeom>
        </p:spPr>
        <p:txBody>
          <a:bodyPr/>
          <a:lstStyle/>
          <a:p>
            <a:endParaRPr lang="en-GB"/>
          </a:p>
        </p:txBody>
      </p:sp>
      <p:sp>
        <p:nvSpPr>
          <p:cNvPr id="2" name="Title 1"/>
          <p:cNvSpPr>
            <a:spLocks noGrp="1"/>
          </p:cNvSpPr>
          <p:nvPr>
            <p:ph type="title" hasCustomPrompt="1"/>
          </p:nvPr>
        </p:nvSpPr>
        <p:spPr>
          <a:xfrm>
            <a:off x="899591" y="728700"/>
            <a:ext cx="7848873" cy="796948"/>
          </a:xfrm>
          <a:prstGeom prst="rect">
            <a:avLst/>
          </a:prstGeom>
        </p:spPr>
        <p:txBody>
          <a:bodyPr/>
          <a:lstStyle>
            <a:lvl1pPr>
              <a:defRPr/>
            </a:lvl1pPr>
          </a:lstStyle>
          <a:p>
            <a:r>
              <a:rPr lang="en-US" dirty="0"/>
              <a:t>Example Profile Slide</a:t>
            </a:r>
            <a:endParaRPr lang="en-GB" dirty="0"/>
          </a:p>
        </p:txBody>
      </p:sp>
      <p:sp>
        <p:nvSpPr>
          <p:cNvPr id="21" name="Text Placeholder 20"/>
          <p:cNvSpPr>
            <a:spLocks noGrp="1"/>
          </p:cNvSpPr>
          <p:nvPr>
            <p:ph type="body" sz="quarter" idx="14" hasCustomPrompt="1"/>
          </p:nvPr>
        </p:nvSpPr>
        <p:spPr>
          <a:xfrm>
            <a:off x="1475656" y="3140968"/>
            <a:ext cx="1512168" cy="2852191"/>
          </a:xfrm>
          <a:prstGeom prst="rect">
            <a:avLst/>
          </a:prstGeom>
        </p:spPr>
        <p:txBody>
          <a:bodyPr/>
          <a:lstStyle>
            <a:lvl1pPr marL="0" indent="0">
              <a:spcBef>
                <a:spcPts val="600"/>
              </a:spcBef>
              <a:buFontTx/>
              <a:buNone/>
              <a:defRPr sz="800" i="0"/>
            </a:lvl1pPr>
            <a:lvl2pPr marL="457200" indent="0">
              <a:buNone/>
              <a:defRPr sz="1200"/>
            </a:lvl2pPr>
            <a:lvl3pPr marL="914400" indent="0">
              <a:buNone/>
              <a:defRPr baseline="0"/>
            </a:lvl3pPr>
            <a:lvl5pPr marL="1828800" indent="0">
              <a:buNone/>
              <a:defRPr/>
            </a:lvl5pPr>
          </a:lstStyle>
          <a:p>
            <a:pPr marL="0" indent="0">
              <a:buFontTx/>
              <a:buNone/>
            </a:pPr>
            <a:r>
              <a:rPr lang="en-GB" altLang="en-US" sz="1400" kern="0" dirty="0"/>
              <a:t>James Fennell</a:t>
            </a:r>
          </a:p>
          <a:p>
            <a:pPr marL="0" indent="0">
              <a:spcBef>
                <a:spcPts val="600"/>
              </a:spcBef>
              <a:buFontTx/>
              <a:buNone/>
            </a:pPr>
            <a:r>
              <a:rPr lang="en-GB" altLang="en-US" sz="1050" kern="0" dirty="0"/>
              <a:t>Chief Executive</a:t>
            </a:r>
          </a:p>
          <a:p>
            <a:pPr lvl="0"/>
            <a:r>
              <a:rPr lang="en-US" dirty="0"/>
              <a:t>BA(Hons) MRTPI MRICS</a:t>
            </a:r>
          </a:p>
          <a:p>
            <a:pPr lvl="0"/>
            <a:r>
              <a:rPr lang="en-GB" sz="1200" b="0" dirty="0"/>
              <a:t>To add an image, click the icon on above. To move the image within its box, go to image tools, crop and pan around with the cross cursor</a:t>
            </a:r>
          </a:p>
        </p:txBody>
      </p:sp>
      <p:sp>
        <p:nvSpPr>
          <p:cNvPr id="22" name="Text Placeholder 20"/>
          <p:cNvSpPr>
            <a:spLocks noGrp="1"/>
          </p:cNvSpPr>
          <p:nvPr>
            <p:ph type="body" sz="quarter" idx="15" hasCustomPrompt="1"/>
          </p:nvPr>
        </p:nvSpPr>
        <p:spPr>
          <a:xfrm>
            <a:off x="3059832" y="3140968"/>
            <a:ext cx="1512168" cy="2852191"/>
          </a:xfrm>
          <a:prstGeom prst="rect">
            <a:avLst/>
          </a:prstGeom>
        </p:spPr>
        <p:txBody>
          <a:bodyPr/>
          <a:lstStyle>
            <a:lvl1pPr marL="0" indent="0">
              <a:spcBef>
                <a:spcPts val="600"/>
              </a:spcBef>
              <a:buFontTx/>
              <a:buNone/>
              <a:defRPr sz="800" i="0"/>
            </a:lvl1pPr>
            <a:lvl2pPr marL="457200" indent="0">
              <a:buNone/>
              <a:defRPr sz="1200"/>
            </a:lvl2pPr>
            <a:lvl3pPr marL="914400" indent="0">
              <a:buNone/>
              <a:defRPr baseline="0"/>
            </a:lvl3pPr>
            <a:lvl5pPr marL="1828800" indent="0">
              <a:buNone/>
              <a:defRPr/>
            </a:lvl5pPr>
          </a:lstStyle>
          <a:p>
            <a:pPr marL="0" indent="0">
              <a:buFontTx/>
              <a:buNone/>
            </a:pPr>
            <a:r>
              <a:rPr lang="en-GB" altLang="en-US" sz="1400" kern="0" dirty="0"/>
              <a:t>Name</a:t>
            </a:r>
          </a:p>
          <a:p>
            <a:pPr marL="0" indent="0">
              <a:spcBef>
                <a:spcPts val="600"/>
              </a:spcBef>
              <a:buFontTx/>
              <a:buNone/>
            </a:pPr>
            <a:r>
              <a:rPr lang="en-GB" altLang="en-US" sz="1050" kern="0" dirty="0"/>
              <a:t>Title</a:t>
            </a:r>
          </a:p>
          <a:p>
            <a:pPr lvl="0"/>
            <a:r>
              <a:rPr lang="en-US" dirty="0"/>
              <a:t>Qualifications</a:t>
            </a:r>
          </a:p>
          <a:p>
            <a:pPr lvl="0"/>
            <a:r>
              <a:rPr lang="en-GB" sz="1200" b="0" dirty="0"/>
              <a:t>To add an image, click the icon on above. To move the image within its box, go to image tools, crop and pan around with the cross cursor</a:t>
            </a:r>
          </a:p>
        </p:txBody>
      </p:sp>
      <p:sp>
        <p:nvSpPr>
          <p:cNvPr id="23" name="Text Placeholder 20"/>
          <p:cNvSpPr>
            <a:spLocks noGrp="1"/>
          </p:cNvSpPr>
          <p:nvPr>
            <p:ph type="body" sz="quarter" idx="16" hasCustomPrompt="1"/>
          </p:nvPr>
        </p:nvSpPr>
        <p:spPr>
          <a:xfrm>
            <a:off x="4572000" y="3140968"/>
            <a:ext cx="1512168" cy="2852191"/>
          </a:xfrm>
          <a:prstGeom prst="rect">
            <a:avLst/>
          </a:prstGeom>
        </p:spPr>
        <p:txBody>
          <a:bodyPr/>
          <a:lstStyle>
            <a:lvl1pPr marL="0" indent="0">
              <a:spcBef>
                <a:spcPts val="600"/>
              </a:spcBef>
              <a:buFontTx/>
              <a:buNone/>
              <a:defRPr sz="800" i="0"/>
            </a:lvl1pPr>
            <a:lvl2pPr marL="457200" indent="0">
              <a:buNone/>
              <a:defRPr sz="1200"/>
            </a:lvl2pPr>
            <a:lvl3pPr marL="914400" indent="0">
              <a:buNone/>
              <a:defRPr baseline="0"/>
            </a:lvl3pPr>
            <a:lvl5pPr marL="1828800" indent="0">
              <a:buNone/>
              <a:defRPr/>
            </a:lvl5pPr>
          </a:lstStyle>
          <a:p>
            <a:pPr marL="0" indent="0">
              <a:buFontTx/>
              <a:buNone/>
            </a:pPr>
            <a:r>
              <a:rPr lang="en-GB" altLang="en-US" sz="1400" kern="0" dirty="0"/>
              <a:t>Name</a:t>
            </a:r>
          </a:p>
          <a:p>
            <a:pPr marL="0" indent="0">
              <a:spcBef>
                <a:spcPts val="600"/>
              </a:spcBef>
              <a:buFontTx/>
              <a:buNone/>
            </a:pPr>
            <a:r>
              <a:rPr lang="en-GB" altLang="en-US" sz="1050" kern="0" dirty="0"/>
              <a:t>Title</a:t>
            </a:r>
          </a:p>
          <a:p>
            <a:pPr lvl="0"/>
            <a:r>
              <a:rPr lang="en-US" dirty="0"/>
              <a:t>Qualifications</a:t>
            </a:r>
          </a:p>
          <a:p>
            <a:pPr lvl="0"/>
            <a:r>
              <a:rPr lang="en-GB" sz="1200" b="0" dirty="0"/>
              <a:t>To add an image, click the icon on above. To move the image within its box, go to image tools, crop and pan around with the cross cursor</a:t>
            </a:r>
          </a:p>
        </p:txBody>
      </p:sp>
      <p:sp>
        <p:nvSpPr>
          <p:cNvPr id="24" name="Text Placeholder 20"/>
          <p:cNvSpPr>
            <a:spLocks noGrp="1"/>
          </p:cNvSpPr>
          <p:nvPr>
            <p:ph type="body" sz="quarter" idx="17" hasCustomPrompt="1"/>
          </p:nvPr>
        </p:nvSpPr>
        <p:spPr>
          <a:xfrm>
            <a:off x="6084168" y="3140968"/>
            <a:ext cx="1512168" cy="2852191"/>
          </a:xfrm>
          <a:prstGeom prst="rect">
            <a:avLst/>
          </a:prstGeom>
        </p:spPr>
        <p:txBody>
          <a:bodyPr/>
          <a:lstStyle>
            <a:lvl1pPr marL="0" indent="0">
              <a:spcBef>
                <a:spcPts val="600"/>
              </a:spcBef>
              <a:buFontTx/>
              <a:buNone/>
              <a:defRPr sz="800" i="0"/>
            </a:lvl1pPr>
            <a:lvl2pPr marL="457200" indent="0">
              <a:buNone/>
              <a:defRPr sz="1200"/>
            </a:lvl2pPr>
            <a:lvl3pPr marL="914400" indent="0">
              <a:buNone/>
              <a:defRPr baseline="0"/>
            </a:lvl3pPr>
            <a:lvl5pPr marL="1828800" indent="0">
              <a:buNone/>
              <a:defRPr/>
            </a:lvl5pPr>
          </a:lstStyle>
          <a:p>
            <a:pPr marL="0" indent="0">
              <a:buFontTx/>
              <a:buNone/>
            </a:pPr>
            <a:r>
              <a:rPr lang="en-GB" altLang="en-US" sz="1400" kern="0" dirty="0"/>
              <a:t>Name</a:t>
            </a:r>
          </a:p>
          <a:p>
            <a:pPr marL="0" indent="0">
              <a:spcBef>
                <a:spcPts val="600"/>
              </a:spcBef>
              <a:buFontTx/>
              <a:buNone/>
            </a:pPr>
            <a:r>
              <a:rPr lang="en-GB" altLang="en-US" sz="1050" kern="0" dirty="0"/>
              <a:t>Title</a:t>
            </a:r>
          </a:p>
          <a:p>
            <a:pPr lvl="0"/>
            <a:r>
              <a:rPr lang="en-US" dirty="0"/>
              <a:t>Qualifications</a:t>
            </a:r>
          </a:p>
          <a:p>
            <a:pPr lvl="0"/>
            <a:r>
              <a:rPr lang="en-GB" sz="1200" b="0" dirty="0"/>
              <a:t>To add an image, click the icon on above. To move the image within its box, go to image tools, crop and pan around with the cross cursor</a:t>
            </a:r>
          </a:p>
        </p:txBody>
      </p:sp>
      <p:sp>
        <p:nvSpPr>
          <p:cNvPr id="11" name="Rectangle 10"/>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640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1" y="728700"/>
            <a:ext cx="7848873" cy="796948"/>
          </a:xfrm>
          <a:prstGeom prst="rect">
            <a:avLst/>
          </a:prstGeom>
        </p:spPr>
        <p:txBody>
          <a:bodyPr/>
          <a:lstStyle>
            <a:lvl1pPr>
              <a:defRPr>
                <a:solidFill>
                  <a:schemeClr val="tx1"/>
                </a:solidFill>
              </a:defRPr>
            </a:lvl1pPr>
          </a:lstStyle>
          <a:p>
            <a:r>
              <a:rPr lang="en-US" dirty="0"/>
              <a:t>Example Content 4</a:t>
            </a:r>
            <a:endParaRPr lang="en-GB" dirty="0"/>
          </a:p>
        </p:txBody>
      </p:sp>
      <p:sp>
        <p:nvSpPr>
          <p:cNvPr id="3" name="Content Placeholder 2"/>
          <p:cNvSpPr>
            <a:spLocks noGrp="1"/>
          </p:cNvSpPr>
          <p:nvPr>
            <p:ph idx="1" hasCustomPrompt="1"/>
          </p:nvPr>
        </p:nvSpPr>
        <p:spPr>
          <a:xfrm>
            <a:off x="395289" y="1484313"/>
            <a:ext cx="4248719" cy="496902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indent="0">
              <a:buNone/>
            </a:pPr>
            <a:r>
              <a:rPr lang="en-GB" dirty="0"/>
              <a:t>Example Heading</a:t>
            </a:r>
          </a:p>
          <a:p>
            <a:r>
              <a:rPr lang="en-GB" b="0" dirty="0"/>
              <a:t>Example bullet list</a:t>
            </a:r>
          </a:p>
          <a:p>
            <a:r>
              <a:rPr lang="en-GB" b="0" dirty="0"/>
              <a:t>Example bullet list</a:t>
            </a:r>
          </a:p>
          <a:p>
            <a:pPr lvl="1">
              <a:buFont typeface="Georgia" panose="02040502050405020303" pitchFamily="18" charset="0"/>
              <a:buChar char="−"/>
            </a:pPr>
            <a:r>
              <a:rPr lang="pt-BR" b="0" dirty="0"/>
              <a:t>Example second bullet list</a:t>
            </a:r>
          </a:p>
          <a:p>
            <a:pPr lvl="1">
              <a:buFont typeface="Georgia" panose="02040502050405020303" pitchFamily="18" charset="0"/>
              <a:buChar char="−"/>
            </a:pPr>
            <a:r>
              <a:rPr lang="pt-BR" b="0" dirty="0"/>
              <a:t>Example second bullet list</a:t>
            </a:r>
            <a:endParaRPr lang="en-GB" b="0" dirty="0"/>
          </a:p>
          <a:p>
            <a:pPr lvl="1">
              <a:buFont typeface="Georgia" panose="02040502050405020303" pitchFamily="18" charset="0"/>
              <a:buChar char="−"/>
            </a:pPr>
            <a:r>
              <a:rPr lang="pt-BR" b="0" dirty="0"/>
              <a:t>Example second bullet list</a:t>
            </a:r>
            <a:endParaRPr lang="en-GB" altLang="en-US" dirty="0"/>
          </a:p>
          <a:p>
            <a:pPr lvl="1"/>
            <a:endParaRPr lang="en-GB" altLang="en-US" dirty="0"/>
          </a:p>
        </p:txBody>
      </p:sp>
      <p:sp>
        <p:nvSpPr>
          <p:cNvPr id="13" name="Picture Placeholder 12"/>
          <p:cNvSpPr>
            <a:spLocks noGrp="1"/>
          </p:cNvSpPr>
          <p:nvPr>
            <p:ph type="pic" sz="quarter" idx="10"/>
          </p:nvPr>
        </p:nvSpPr>
        <p:spPr>
          <a:xfrm>
            <a:off x="4787900" y="1484313"/>
            <a:ext cx="3960813" cy="2376735"/>
          </a:xfrm>
          <a:prstGeom prst="rect">
            <a:avLst/>
          </a:prstGeom>
        </p:spPr>
        <p:txBody>
          <a:bodyPr/>
          <a:lstStyle/>
          <a:p>
            <a:endParaRPr lang="en-GB"/>
          </a:p>
        </p:txBody>
      </p:sp>
      <p:sp>
        <p:nvSpPr>
          <p:cNvPr id="5" name="Picture Placeholder 4"/>
          <p:cNvSpPr>
            <a:spLocks noGrp="1"/>
          </p:cNvSpPr>
          <p:nvPr>
            <p:ph type="pic" sz="quarter" idx="11"/>
          </p:nvPr>
        </p:nvSpPr>
        <p:spPr>
          <a:xfrm>
            <a:off x="4787900" y="4005064"/>
            <a:ext cx="3960813" cy="2448125"/>
          </a:xfrm>
          <a:prstGeom prst="rect">
            <a:avLst/>
          </a:prstGeom>
        </p:spPr>
        <p:txBody>
          <a:bodyPr/>
          <a:lstStyle/>
          <a:p>
            <a:endParaRPr lang="en-GB"/>
          </a:p>
        </p:txBody>
      </p:sp>
      <p:sp>
        <p:nvSpPr>
          <p:cNvPr id="6" name="Rectangle 5"/>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541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7236296" y="3717032"/>
            <a:ext cx="1512169" cy="2375793"/>
          </a:xfrm>
          <a:prstGeom prst="rect">
            <a:avLst/>
          </a:prstGeom>
        </p:spPr>
        <p:txBody>
          <a:bodyPr/>
          <a:lstStyle/>
          <a:p>
            <a:endParaRPr lang="en-GB" dirty="0"/>
          </a:p>
        </p:txBody>
      </p:sp>
      <p:sp>
        <p:nvSpPr>
          <p:cNvPr id="13" name="Picture Placeholder 12"/>
          <p:cNvSpPr>
            <a:spLocks noGrp="1"/>
          </p:cNvSpPr>
          <p:nvPr>
            <p:ph type="pic" sz="quarter" idx="10"/>
          </p:nvPr>
        </p:nvSpPr>
        <p:spPr>
          <a:xfrm>
            <a:off x="4788025" y="1484784"/>
            <a:ext cx="2232247" cy="4614862"/>
          </a:xfrm>
          <a:prstGeom prst="rect">
            <a:avLst/>
          </a:prstGeom>
        </p:spPr>
        <p:txBody>
          <a:bodyPr/>
          <a:lstStyle/>
          <a:p>
            <a:endParaRPr lang="en-GB"/>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28184" y="1412776"/>
            <a:ext cx="2664296" cy="2376264"/>
          </a:xfrm>
          <a:prstGeom prst="rect">
            <a:avLst/>
          </a:prstGeom>
        </p:spPr>
      </p:pic>
      <p:sp>
        <p:nvSpPr>
          <p:cNvPr id="2" name="Title 1"/>
          <p:cNvSpPr>
            <a:spLocks noGrp="1"/>
          </p:cNvSpPr>
          <p:nvPr>
            <p:ph type="title" hasCustomPrompt="1"/>
          </p:nvPr>
        </p:nvSpPr>
        <p:spPr>
          <a:xfrm>
            <a:off x="899591" y="728700"/>
            <a:ext cx="7848873" cy="796948"/>
          </a:xfrm>
          <a:prstGeom prst="rect">
            <a:avLst/>
          </a:prstGeom>
        </p:spPr>
        <p:txBody>
          <a:bodyPr/>
          <a:lstStyle>
            <a:lvl1pPr>
              <a:defRPr>
                <a:solidFill>
                  <a:schemeClr val="tx1"/>
                </a:solidFill>
              </a:defRPr>
            </a:lvl1pPr>
          </a:lstStyle>
          <a:p>
            <a:r>
              <a:rPr lang="en-US" dirty="0"/>
              <a:t>Example Content 5</a:t>
            </a:r>
            <a:endParaRPr lang="en-GB" dirty="0"/>
          </a:p>
        </p:txBody>
      </p:sp>
      <p:sp>
        <p:nvSpPr>
          <p:cNvPr id="3" name="Content Placeholder 2"/>
          <p:cNvSpPr>
            <a:spLocks noGrp="1"/>
          </p:cNvSpPr>
          <p:nvPr>
            <p:ph idx="1" hasCustomPrompt="1"/>
          </p:nvPr>
        </p:nvSpPr>
        <p:spPr>
          <a:xfrm>
            <a:off x="395289" y="1484313"/>
            <a:ext cx="4248720" cy="4249737"/>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indent="0">
              <a:buNone/>
            </a:pPr>
            <a:r>
              <a:rPr lang="en-GB" dirty="0"/>
              <a:t>Example Heading</a:t>
            </a:r>
          </a:p>
          <a:p>
            <a:r>
              <a:rPr lang="en-GB" b="0" dirty="0"/>
              <a:t>Example bullet list</a:t>
            </a:r>
          </a:p>
          <a:p>
            <a:r>
              <a:rPr lang="en-GB" b="0" dirty="0"/>
              <a:t>Example bullet list</a:t>
            </a:r>
          </a:p>
          <a:p>
            <a:pPr lvl="1">
              <a:buFont typeface="Georgia" panose="02040502050405020303" pitchFamily="18" charset="0"/>
              <a:buChar char="−"/>
            </a:pPr>
            <a:r>
              <a:rPr lang="pt-BR" b="0" dirty="0"/>
              <a:t>Example second bullet list</a:t>
            </a:r>
          </a:p>
          <a:p>
            <a:pPr lvl="1">
              <a:buFont typeface="Georgia" panose="02040502050405020303" pitchFamily="18" charset="0"/>
              <a:buChar char="−"/>
            </a:pPr>
            <a:r>
              <a:rPr lang="pt-BR" b="0" dirty="0"/>
              <a:t>Example second bullet list</a:t>
            </a:r>
            <a:endParaRPr lang="en-GB" b="0" dirty="0"/>
          </a:p>
          <a:p>
            <a:pPr lvl="1">
              <a:buFont typeface="Georgia" panose="02040502050405020303" pitchFamily="18" charset="0"/>
              <a:buChar char="−"/>
            </a:pPr>
            <a:r>
              <a:rPr lang="pt-BR" b="0" dirty="0"/>
              <a:t>Example second bullet list</a:t>
            </a:r>
            <a:endParaRPr lang="en-GB" altLang="en-US" dirty="0"/>
          </a:p>
        </p:txBody>
      </p:sp>
      <p:sp>
        <p:nvSpPr>
          <p:cNvPr id="17" name="Picture Placeholder 16"/>
          <p:cNvSpPr>
            <a:spLocks noGrp="1"/>
          </p:cNvSpPr>
          <p:nvPr>
            <p:ph type="pic" sz="quarter" idx="12"/>
          </p:nvPr>
        </p:nvSpPr>
        <p:spPr>
          <a:xfrm>
            <a:off x="6444208" y="1485174"/>
            <a:ext cx="2304257" cy="2087842"/>
          </a:xfrm>
          <a:prstGeom prst="rect">
            <a:avLst/>
          </a:prstGeom>
        </p:spPr>
        <p:txBody>
          <a:bodyPr/>
          <a:lstStyle/>
          <a:p>
            <a:endParaRPr lang="en-GB"/>
          </a:p>
        </p:txBody>
      </p:sp>
      <p:sp>
        <p:nvSpPr>
          <p:cNvPr id="11" name="Rectangle 10"/>
          <p:cNvSpPr/>
          <p:nvPr userDrawn="1"/>
        </p:nvSpPr>
        <p:spPr>
          <a:xfrm rot="5400000">
            <a:off x="4403847" y="-3723927"/>
            <a:ext cx="346347" cy="8342889"/>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405576" y="274344"/>
            <a:ext cx="346347" cy="908712"/>
          </a:xfrm>
          <a:prstGeom prst="rect">
            <a:avLst/>
          </a:prstGeom>
          <a:solidFill>
            <a:srgbClr val="F15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132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680" r:id="rId4"/>
    <p:sldLayoutId id="2147483711" r:id="rId5"/>
    <p:sldLayoutId id="2147483682" r:id="rId6"/>
    <p:sldLayoutId id="2147483717" r:id="rId7"/>
    <p:sldLayoutId id="2147483709" r:id="rId8"/>
    <p:sldLayoutId id="2147483681" r:id="rId9"/>
    <p:sldLayoutId id="2147483710" r:id="rId10"/>
    <p:sldLayoutId id="2147483712" r:id="rId11"/>
    <p:sldLayoutId id="2147483808" r:id="rId12"/>
    <p:sldLayoutId id="2147483683" r:id="rId13"/>
    <p:sldLayoutId id="2147483701" r:id="rId14"/>
    <p:sldLayoutId id="2147483684" r:id="rId15"/>
    <p:sldLayoutId id="2147483685" r:id="rId16"/>
    <p:sldLayoutId id="2147483812" r:id="rId17"/>
    <p:sldLayoutId id="2147483705" r:id="rId18"/>
    <p:sldLayoutId id="2147483704" r:id="rId19"/>
    <p:sldLayoutId id="2147483706" r:id="rId20"/>
    <p:sldLayoutId id="2147483687" r:id="rId21"/>
    <p:sldLayoutId id="2147483688" r:id="rId22"/>
    <p:sldLayoutId id="2147483708" r:id="rId23"/>
    <p:sldLayoutId id="2147483719" r:id="rId24"/>
    <p:sldLayoutId id="2147483718" r:id="rId25"/>
    <p:sldLayoutId id="2147483813" r:id="rId26"/>
  </p:sldLayoutIdLst>
  <p:hf hdr="0" ftr="0" dt="0"/>
  <p:txStyles>
    <p:titleStyle>
      <a:lvl1pPr algn="l" rtl="0" eaLnBrk="1" fontAlgn="base" hangingPunct="1">
        <a:spcBef>
          <a:spcPct val="0"/>
        </a:spcBef>
        <a:spcAft>
          <a:spcPct val="0"/>
        </a:spcAft>
        <a:defRPr sz="3200" b="1">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200" b="1">
          <a:solidFill>
            <a:srgbClr val="00607C"/>
          </a:solidFill>
          <a:latin typeface="Calibri" pitchFamily="34" charset="0"/>
        </a:defRPr>
      </a:lvl2pPr>
      <a:lvl3pPr algn="l" rtl="0" eaLnBrk="1" fontAlgn="base" hangingPunct="1">
        <a:spcBef>
          <a:spcPct val="0"/>
        </a:spcBef>
        <a:spcAft>
          <a:spcPct val="0"/>
        </a:spcAft>
        <a:defRPr sz="3200" b="1">
          <a:solidFill>
            <a:srgbClr val="00607C"/>
          </a:solidFill>
          <a:latin typeface="Calibri" pitchFamily="34" charset="0"/>
        </a:defRPr>
      </a:lvl3pPr>
      <a:lvl4pPr algn="l" rtl="0" eaLnBrk="1" fontAlgn="base" hangingPunct="1">
        <a:spcBef>
          <a:spcPct val="0"/>
        </a:spcBef>
        <a:spcAft>
          <a:spcPct val="0"/>
        </a:spcAft>
        <a:defRPr sz="3200" b="1">
          <a:solidFill>
            <a:srgbClr val="00607C"/>
          </a:solidFill>
          <a:latin typeface="Calibri" pitchFamily="34" charset="0"/>
        </a:defRPr>
      </a:lvl4pPr>
      <a:lvl5pPr algn="l" rtl="0" eaLnBrk="1" fontAlgn="base" hangingPunct="1">
        <a:spcBef>
          <a:spcPct val="0"/>
        </a:spcBef>
        <a:spcAft>
          <a:spcPct val="0"/>
        </a:spcAft>
        <a:defRPr sz="3200" b="1">
          <a:solidFill>
            <a:srgbClr val="00607C"/>
          </a:solidFill>
          <a:latin typeface="Calibri" pitchFamily="34" charset="0"/>
        </a:defRPr>
      </a:lvl5pPr>
      <a:lvl6pPr marL="457200" algn="l" rtl="0" eaLnBrk="1" fontAlgn="base" hangingPunct="1">
        <a:spcBef>
          <a:spcPct val="0"/>
        </a:spcBef>
        <a:spcAft>
          <a:spcPct val="0"/>
        </a:spcAft>
        <a:defRPr sz="3200" b="1">
          <a:solidFill>
            <a:srgbClr val="00607C"/>
          </a:solidFill>
          <a:latin typeface="Calibri" pitchFamily="34" charset="0"/>
        </a:defRPr>
      </a:lvl6pPr>
      <a:lvl7pPr marL="914400" algn="l" rtl="0" eaLnBrk="1" fontAlgn="base" hangingPunct="1">
        <a:spcBef>
          <a:spcPct val="0"/>
        </a:spcBef>
        <a:spcAft>
          <a:spcPct val="0"/>
        </a:spcAft>
        <a:defRPr sz="3200" b="1">
          <a:solidFill>
            <a:srgbClr val="00607C"/>
          </a:solidFill>
          <a:latin typeface="Calibri" pitchFamily="34" charset="0"/>
        </a:defRPr>
      </a:lvl7pPr>
      <a:lvl8pPr marL="1371600" algn="l" rtl="0" eaLnBrk="1" fontAlgn="base" hangingPunct="1">
        <a:spcBef>
          <a:spcPct val="0"/>
        </a:spcBef>
        <a:spcAft>
          <a:spcPct val="0"/>
        </a:spcAft>
        <a:defRPr sz="3200" b="1">
          <a:solidFill>
            <a:srgbClr val="00607C"/>
          </a:solidFill>
          <a:latin typeface="Calibri" pitchFamily="34" charset="0"/>
        </a:defRPr>
      </a:lvl8pPr>
      <a:lvl9pPr marL="1828800" algn="l" rtl="0" eaLnBrk="1" fontAlgn="base" hangingPunct="1">
        <a:spcBef>
          <a:spcPct val="0"/>
        </a:spcBef>
        <a:spcAft>
          <a:spcPct val="0"/>
        </a:spcAft>
        <a:defRPr sz="3200" b="1">
          <a:solidFill>
            <a:srgbClr val="00607C"/>
          </a:solidFill>
          <a:latin typeface="Calibri" pitchFamily="34" charset="0"/>
        </a:defRPr>
      </a:lvl9pPr>
    </p:titleStyle>
    <p:bodyStyle>
      <a:lvl1pPr marL="342900" indent="-342900" algn="l" rtl="0" eaLnBrk="1" fontAlgn="base" hangingPunct="1">
        <a:spcBef>
          <a:spcPct val="90000"/>
        </a:spcBef>
        <a:spcAft>
          <a:spcPct val="0"/>
        </a:spcAft>
        <a:buFont typeface="Wingdings" panose="05000000000000000000" pitchFamily="2" charset="2"/>
        <a:buChar char="§"/>
        <a:defRPr sz="2000" b="1" baseline="0">
          <a:solidFill>
            <a:schemeClr val="tx1"/>
          </a:solidFill>
          <a:latin typeface="Georgia" panose="02040502050405020303" pitchFamily="18" charset="0"/>
          <a:ea typeface="+mn-ea"/>
          <a:cs typeface="Arial" panose="020B0604020202020204" pitchFamily="34" charset="0"/>
        </a:defRPr>
      </a:lvl1pPr>
      <a:lvl2pPr marL="742950" indent="-285750" algn="l" rtl="0" eaLnBrk="1" fontAlgn="base" hangingPunct="1">
        <a:spcBef>
          <a:spcPct val="90000"/>
        </a:spcBef>
        <a:spcAft>
          <a:spcPct val="0"/>
        </a:spcAft>
        <a:buFont typeface="Wingdings" panose="05000000000000000000" pitchFamily="2" charset="2"/>
        <a:buChar char="§"/>
        <a:defRPr sz="1600" b="1">
          <a:solidFill>
            <a:schemeClr val="tx1"/>
          </a:solidFill>
          <a:latin typeface="Georgia" panose="02040502050405020303" pitchFamily="18" charset="0"/>
          <a:cs typeface="Arial" panose="020B0604020202020204" pitchFamily="34" charset="0"/>
        </a:defRPr>
      </a:lvl2pPr>
      <a:lvl3pPr marL="1143000" indent="-228600" algn="l" rtl="0" eaLnBrk="1" fontAlgn="base" hangingPunct="1">
        <a:spcBef>
          <a:spcPct val="90000"/>
        </a:spcBef>
        <a:spcAft>
          <a:spcPct val="0"/>
        </a:spcAft>
        <a:buFont typeface="Arial" charset="0"/>
        <a:buChar char="-"/>
        <a:defRPr b="1">
          <a:solidFill>
            <a:schemeClr val="tx1"/>
          </a:solidFill>
          <a:latin typeface="Georgia" panose="02040502050405020303" pitchFamily="18" charset="0"/>
          <a:cs typeface="Arial" panose="020B0604020202020204" pitchFamily="34" charset="0"/>
        </a:defRPr>
      </a:lvl3pPr>
      <a:lvl4pPr marL="1600200" indent="-228600" algn="l" rtl="0" eaLnBrk="1" fontAlgn="base" hangingPunct="1">
        <a:spcBef>
          <a:spcPct val="90000"/>
        </a:spcBef>
        <a:spcAft>
          <a:spcPct val="0"/>
        </a:spcAft>
        <a:buFont typeface="Arial" charset="0"/>
        <a:buChar char="-"/>
        <a:defRPr b="1">
          <a:solidFill>
            <a:schemeClr val="tx1"/>
          </a:solidFill>
          <a:latin typeface="Georgia" panose="02040502050405020303" pitchFamily="18" charset="0"/>
          <a:cs typeface="Arial" panose="020B0604020202020204" pitchFamily="34" charset="0"/>
        </a:defRPr>
      </a:lvl4pPr>
      <a:lvl5pPr marL="2057400" indent="-228600" algn="l" rtl="0" eaLnBrk="1" fontAlgn="base" hangingPunct="1">
        <a:spcBef>
          <a:spcPct val="90000"/>
        </a:spcBef>
        <a:spcAft>
          <a:spcPct val="0"/>
        </a:spcAft>
        <a:buFont typeface="Arial" charset="0"/>
        <a:buChar char="-"/>
        <a:defRPr b="1">
          <a:solidFill>
            <a:schemeClr val="tx1"/>
          </a:solidFill>
          <a:latin typeface="Georgia" panose="02040502050405020303" pitchFamily="18" charset="0"/>
          <a:cs typeface="Arial" panose="020B0604020202020204" pitchFamily="34" charset="0"/>
        </a:defRPr>
      </a:lvl5pPr>
      <a:lvl6pPr marL="2514600" indent="-228600" algn="l" rtl="0" eaLnBrk="1" fontAlgn="base" hangingPunct="1">
        <a:spcBef>
          <a:spcPct val="90000"/>
        </a:spcBef>
        <a:spcAft>
          <a:spcPct val="0"/>
        </a:spcAft>
        <a:buFont typeface="Arial" charset="0"/>
        <a:buChar char="-"/>
        <a:defRPr b="1">
          <a:solidFill>
            <a:srgbClr val="53534D"/>
          </a:solidFill>
          <a:latin typeface="+mn-lt"/>
        </a:defRPr>
      </a:lvl6pPr>
      <a:lvl7pPr marL="2971800" indent="-228600" algn="l" rtl="0" eaLnBrk="1" fontAlgn="base" hangingPunct="1">
        <a:spcBef>
          <a:spcPct val="90000"/>
        </a:spcBef>
        <a:spcAft>
          <a:spcPct val="0"/>
        </a:spcAft>
        <a:buFont typeface="Arial" charset="0"/>
        <a:buChar char="-"/>
        <a:defRPr b="1">
          <a:solidFill>
            <a:srgbClr val="53534D"/>
          </a:solidFill>
          <a:latin typeface="+mn-lt"/>
        </a:defRPr>
      </a:lvl7pPr>
      <a:lvl8pPr marL="3429000" indent="-228600" algn="l" rtl="0" eaLnBrk="1" fontAlgn="base" hangingPunct="1">
        <a:spcBef>
          <a:spcPct val="90000"/>
        </a:spcBef>
        <a:spcAft>
          <a:spcPct val="0"/>
        </a:spcAft>
        <a:buFont typeface="Arial" charset="0"/>
        <a:buChar char="-"/>
        <a:defRPr b="1">
          <a:solidFill>
            <a:srgbClr val="53534D"/>
          </a:solidFill>
          <a:latin typeface="+mn-lt"/>
        </a:defRPr>
      </a:lvl8pPr>
      <a:lvl9pPr marL="3886200" indent="-228600" algn="l" rtl="0" eaLnBrk="1" fontAlgn="base" hangingPunct="1">
        <a:spcBef>
          <a:spcPct val="90000"/>
        </a:spcBef>
        <a:spcAft>
          <a:spcPct val="0"/>
        </a:spcAft>
        <a:buFont typeface="Arial" charset="0"/>
        <a:buChar char="-"/>
        <a:defRPr b="1">
          <a:solidFill>
            <a:srgbClr val="5353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548680"/>
            <a:ext cx="7992888" cy="5760640"/>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a:xfrm>
            <a:off x="4787900" y="549275"/>
            <a:ext cx="3744540" cy="2879725"/>
          </a:xfrm>
        </p:spPr>
      </p:sp>
      <p:sp>
        <p:nvSpPr>
          <p:cNvPr id="10" name="Rectangle 9"/>
          <p:cNvSpPr/>
          <p:nvPr/>
        </p:nvSpPr>
        <p:spPr>
          <a:xfrm>
            <a:off x="3851920" y="2488588"/>
            <a:ext cx="792088" cy="1080120"/>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
          <p:cNvSpPr txBox="1">
            <a:spLocks noChangeArrowheads="1"/>
          </p:cNvSpPr>
          <p:nvPr/>
        </p:nvSpPr>
        <p:spPr bwMode="auto">
          <a:xfrm>
            <a:off x="2555775" y="3717032"/>
            <a:ext cx="5688633" cy="2376264"/>
          </a:xfrm>
          <a:prstGeom prst="rect">
            <a:avLst/>
          </a:prstGeom>
          <a:noFill/>
          <a:ln>
            <a:noFill/>
          </a:ln>
          <a:effectLst/>
          <a:extLst>
            <a:ext uri="{909E8E84-426E-40DD-AFC4-6F175D3DCCD1}">
              <a14:hiddenFill xmlns:a14="http://schemas.microsoft.com/office/drawing/2010/main">
                <a:solidFill>
                  <a:srgbClr val="00B3BD"/>
                </a:solidFill>
              </a14:hiddenFill>
            </a:ext>
            <a:ext uri="{91240B29-F687-4F45-9708-019B960494DF}">
              <a14:hiddenLine xmlns:a14="http://schemas.microsoft.com/office/drawing/2010/main" w="9525">
                <a:solidFill>
                  <a:srgbClr val="00B3B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F89928"/>
                </a:solidFill>
                <a:latin typeface="Georgia" panose="02040502050405020303" pitchFamily="18" charset="0"/>
                <a:ea typeface="+mj-ea"/>
                <a:cs typeface="+mj-cs"/>
              </a:defRPr>
            </a:lvl1pPr>
            <a:lvl2pPr algn="l" rtl="0" eaLnBrk="1" fontAlgn="base" hangingPunct="1">
              <a:spcBef>
                <a:spcPct val="0"/>
              </a:spcBef>
              <a:spcAft>
                <a:spcPct val="0"/>
              </a:spcAft>
              <a:defRPr sz="3200" b="1">
                <a:solidFill>
                  <a:srgbClr val="00607C"/>
                </a:solidFill>
                <a:latin typeface="Calibri" pitchFamily="34" charset="0"/>
              </a:defRPr>
            </a:lvl2pPr>
            <a:lvl3pPr algn="l" rtl="0" eaLnBrk="1" fontAlgn="base" hangingPunct="1">
              <a:spcBef>
                <a:spcPct val="0"/>
              </a:spcBef>
              <a:spcAft>
                <a:spcPct val="0"/>
              </a:spcAft>
              <a:defRPr sz="3200" b="1">
                <a:solidFill>
                  <a:srgbClr val="00607C"/>
                </a:solidFill>
                <a:latin typeface="Calibri" pitchFamily="34" charset="0"/>
              </a:defRPr>
            </a:lvl3pPr>
            <a:lvl4pPr algn="l" rtl="0" eaLnBrk="1" fontAlgn="base" hangingPunct="1">
              <a:spcBef>
                <a:spcPct val="0"/>
              </a:spcBef>
              <a:spcAft>
                <a:spcPct val="0"/>
              </a:spcAft>
              <a:defRPr sz="3200" b="1">
                <a:solidFill>
                  <a:srgbClr val="00607C"/>
                </a:solidFill>
                <a:latin typeface="Calibri" pitchFamily="34" charset="0"/>
              </a:defRPr>
            </a:lvl4pPr>
            <a:lvl5pPr algn="l" rtl="0" eaLnBrk="1" fontAlgn="base" hangingPunct="1">
              <a:spcBef>
                <a:spcPct val="0"/>
              </a:spcBef>
              <a:spcAft>
                <a:spcPct val="0"/>
              </a:spcAft>
              <a:defRPr sz="3200" b="1">
                <a:solidFill>
                  <a:srgbClr val="00607C"/>
                </a:solidFill>
                <a:latin typeface="Calibri" pitchFamily="34" charset="0"/>
              </a:defRPr>
            </a:lvl5pPr>
            <a:lvl6pPr marL="457200" algn="l" rtl="0" eaLnBrk="1" fontAlgn="base" hangingPunct="1">
              <a:spcBef>
                <a:spcPct val="0"/>
              </a:spcBef>
              <a:spcAft>
                <a:spcPct val="0"/>
              </a:spcAft>
              <a:defRPr sz="3200" b="1">
                <a:solidFill>
                  <a:srgbClr val="00607C"/>
                </a:solidFill>
                <a:latin typeface="Calibri" pitchFamily="34" charset="0"/>
              </a:defRPr>
            </a:lvl6pPr>
            <a:lvl7pPr marL="914400" algn="l" rtl="0" eaLnBrk="1" fontAlgn="base" hangingPunct="1">
              <a:spcBef>
                <a:spcPct val="0"/>
              </a:spcBef>
              <a:spcAft>
                <a:spcPct val="0"/>
              </a:spcAft>
              <a:defRPr sz="3200" b="1">
                <a:solidFill>
                  <a:srgbClr val="00607C"/>
                </a:solidFill>
                <a:latin typeface="Calibri" pitchFamily="34" charset="0"/>
              </a:defRPr>
            </a:lvl7pPr>
            <a:lvl8pPr marL="1371600" algn="l" rtl="0" eaLnBrk="1" fontAlgn="base" hangingPunct="1">
              <a:spcBef>
                <a:spcPct val="0"/>
              </a:spcBef>
              <a:spcAft>
                <a:spcPct val="0"/>
              </a:spcAft>
              <a:defRPr sz="3200" b="1">
                <a:solidFill>
                  <a:srgbClr val="00607C"/>
                </a:solidFill>
                <a:latin typeface="Calibri" pitchFamily="34" charset="0"/>
              </a:defRPr>
            </a:lvl8pPr>
            <a:lvl9pPr marL="1828800" algn="l" rtl="0" eaLnBrk="1" fontAlgn="base" hangingPunct="1">
              <a:spcBef>
                <a:spcPct val="0"/>
              </a:spcBef>
              <a:spcAft>
                <a:spcPct val="0"/>
              </a:spcAft>
              <a:defRPr sz="3200" b="1">
                <a:solidFill>
                  <a:srgbClr val="00607C"/>
                </a:solidFill>
                <a:latin typeface="Calibri" pitchFamily="34" charset="0"/>
              </a:defRPr>
            </a:lvl9pPr>
          </a:lstStyle>
          <a:p>
            <a:pPr>
              <a:spcBef>
                <a:spcPct val="30000"/>
              </a:spcBef>
              <a:spcAft>
                <a:spcPct val="20000"/>
              </a:spcAft>
            </a:pPr>
            <a:r>
              <a:rPr lang="en-GB" altLang="en-US" kern="0" dirty="0">
                <a:solidFill>
                  <a:schemeClr val="tx1"/>
                </a:solidFill>
              </a:rPr>
              <a:t>GEML Wider Economic Benefits Study</a:t>
            </a:r>
            <a:br>
              <a:rPr lang="en-GB" altLang="en-US" kern="0" dirty="0">
                <a:solidFill>
                  <a:schemeClr val="tx1"/>
                </a:solidFill>
              </a:rPr>
            </a:br>
            <a:r>
              <a:rPr lang="en-GB" altLang="en-US" sz="2000" kern="0" dirty="0">
                <a:solidFill>
                  <a:schemeClr val="tx1"/>
                </a:solidFill>
              </a:rPr>
              <a:t>Overview of approach</a:t>
            </a:r>
            <a:br>
              <a:rPr lang="en-GB" altLang="en-US" sz="4000" kern="0" dirty="0">
                <a:solidFill>
                  <a:schemeClr val="tx1"/>
                </a:solidFill>
              </a:rPr>
            </a:br>
            <a:br>
              <a:rPr lang="en-GB" altLang="en-US" sz="4000" kern="0" dirty="0">
                <a:solidFill>
                  <a:schemeClr val="tx1"/>
                </a:solidFill>
              </a:rPr>
            </a:br>
            <a:r>
              <a:rPr lang="en-GB" altLang="en-US" sz="1800" b="0" kern="0" dirty="0">
                <a:solidFill>
                  <a:schemeClr val="tx1"/>
                </a:solidFill>
              </a:rPr>
              <a:t>Presentation by Ciaran Gunne-Jones, Senior Director</a:t>
            </a:r>
            <a:br>
              <a:rPr lang="en-GB" altLang="en-US" sz="1800" b="0" kern="0" dirty="0">
                <a:solidFill>
                  <a:schemeClr val="tx1"/>
                </a:solidFill>
              </a:rPr>
            </a:br>
            <a:r>
              <a:rPr lang="en-GB" altLang="en-US" sz="1600" b="0" kern="0" dirty="0">
                <a:solidFill>
                  <a:schemeClr val="tx1"/>
                </a:solidFill>
                <a:latin typeface="+mj-lt"/>
              </a:rPr>
              <a:t>11 July 2019</a:t>
            </a:r>
            <a:r>
              <a:rPr lang="en-GB" altLang="en-US" sz="2800" kern="0" dirty="0">
                <a:solidFill>
                  <a:schemeClr val="tx1"/>
                </a:solidFill>
              </a:rPr>
              <a:t> </a:t>
            </a:r>
            <a:endParaRPr lang="en-GB" altLang="en-US" sz="4000" kern="0" dirty="0">
              <a:solidFill>
                <a:srgbClr val="53534D"/>
              </a:solidFill>
            </a:endParaRPr>
          </a:p>
        </p:txBody>
      </p:sp>
      <p:pic>
        <p:nvPicPr>
          <p:cNvPr id="6" name="Picture 5">
            <a:extLst>
              <a:ext uri="{FF2B5EF4-FFF2-40B4-BE49-F238E27FC236}">
                <a16:creationId xmlns:a16="http://schemas.microsoft.com/office/drawing/2014/main" id="{5C65848D-DEEA-4793-A4AB-77C1171B87BD}"/>
              </a:ext>
            </a:extLst>
          </p:cNvPr>
          <p:cNvPicPr>
            <a:picLocks noChangeAspect="1"/>
          </p:cNvPicPr>
          <p:nvPr/>
        </p:nvPicPr>
        <p:blipFill rotWithShape="1">
          <a:blip r:embed="rId2"/>
          <a:srcRect l="38093" r="2103"/>
          <a:stretch/>
        </p:blipFill>
        <p:spPr>
          <a:xfrm>
            <a:off x="539552" y="559624"/>
            <a:ext cx="4104456" cy="2889009"/>
          </a:xfrm>
          <a:prstGeom prst="rect">
            <a:avLst/>
          </a:prstGeom>
        </p:spPr>
      </p:pic>
      <p:grpSp>
        <p:nvGrpSpPr>
          <p:cNvPr id="16" name="Group 15"/>
          <p:cNvGrpSpPr/>
          <p:nvPr/>
        </p:nvGrpSpPr>
        <p:grpSpPr>
          <a:xfrm>
            <a:off x="395536" y="404664"/>
            <a:ext cx="2376264" cy="1584177"/>
            <a:chOff x="395536" y="404664"/>
            <a:chExt cx="2376264" cy="1584177"/>
          </a:xfrm>
        </p:grpSpPr>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655" y="404664"/>
              <a:ext cx="1912145" cy="1008111"/>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536" y="404665"/>
              <a:ext cx="936104" cy="158417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48678"/>
              <a:ext cx="1981204" cy="1219203"/>
            </a:xfrm>
            <a:prstGeom prst="rect">
              <a:avLst/>
            </a:prstGeom>
          </p:spPr>
        </p:pic>
      </p:grpSp>
      <p:pic>
        <p:nvPicPr>
          <p:cNvPr id="4" name="Picture 3">
            <a:extLst>
              <a:ext uri="{FF2B5EF4-FFF2-40B4-BE49-F238E27FC236}">
                <a16:creationId xmlns:a16="http://schemas.microsoft.com/office/drawing/2014/main" id="{A242396D-B62E-44FD-821E-9E3B2454D694}"/>
              </a:ext>
            </a:extLst>
          </p:cNvPr>
          <p:cNvPicPr>
            <a:picLocks noChangeAspect="1"/>
          </p:cNvPicPr>
          <p:nvPr/>
        </p:nvPicPr>
        <p:blipFill rotWithShape="1">
          <a:blip r:embed="rId5"/>
          <a:srcRect r="46780"/>
          <a:stretch/>
        </p:blipFill>
        <p:spPr>
          <a:xfrm>
            <a:off x="4802193" y="548678"/>
            <a:ext cx="3730247" cy="2899955"/>
          </a:xfrm>
          <a:prstGeom prst="rect">
            <a:avLst/>
          </a:prstGeom>
        </p:spPr>
      </p:pic>
    </p:spTree>
    <p:extLst>
      <p:ext uri="{BB962C8B-B14F-4D97-AF65-F5344CB8AC3E}">
        <p14:creationId xmlns:p14="http://schemas.microsoft.com/office/powerpoint/2010/main" val="379704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Parallel study to complement and inform the SOBC</a:t>
            </a:r>
          </a:p>
          <a:p>
            <a:r>
              <a:rPr lang="en-GB" dirty="0"/>
              <a:t>Update previous assessment prepared in 2014</a:t>
            </a:r>
          </a:p>
          <a:p>
            <a:r>
              <a:rPr lang="en-GB" dirty="0"/>
              <a:t>Consider the wider economic benefits to unlocking growth across Essex, Suffolk and Norfolk</a:t>
            </a:r>
          </a:p>
          <a:p>
            <a:r>
              <a:rPr lang="en-US" dirty="0"/>
              <a:t>Focusing on the key locations of Chelmsford, Colchester, Ipswich and Norwich </a:t>
            </a:r>
          </a:p>
          <a:p>
            <a:pPr lvl="1"/>
            <a:r>
              <a:rPr lang="en-GB" dirty="0"/>
              <a:t>Garden community proposals and additional housing growth in Southend will be presented as a sensitivity test reflecting their longer-term nature and emerging planning status</a:t>
            </a:r>
          </a:p>
          <a:p>
            <a:r>
              <a:rPr lang="en-GB" dirty="0"/>
              <a:t>Reflect updated service patterns and latest economic growth assumptions for key settlements along the route</a:t>
            </a:r>
          </a:p>
        </p:txBody>
      </p:sp>
      <p:sp>
        <p:nvSpPr>
          <p:cNvPr id="5" name="Title 1"/>
          <p:cNvSpPr txBox="1">
            <a:spLocks/>
          </p:cNvSpPr>
          <p:nvPr/>
        </p:nvSpPr>
        <p:spPr>
          <a:xfrm>
            <a:off x="899592" y="728700"/>
            <a:ext cx="7848873" cy="796948"/>
          </a:xfrm>
          <a:prstGeom prst="rect">
            <a:avLst/>
          </a:prstGeom>
        </p:spPr>
        <p:txBody>
          <a:bodyPr/>
          <a:lstStyle>
            <a:lvl1pPr algn="l" rtl="0" eaLnBrk="1" fontAlgn="base" hangingPunct="1">
              <a:spcBef>
                <a:spcPct val="0"/>
              </a:spcBef>
              <a:spcAft>
                <a:spcPct val="0"/>
              </a:spcAft>
              <a:defRPr sz="3200" b="1">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200" b="1">
                <a:solidFill>
                  <a:srgbClr val="00607C"/>
                </a:solidFill>
                <a:latin typeface="Calibri" pitchFamily="34" charset="0"/>
              </a:defRPr>
            </a:lvl2pPr>
            <a:lvl3pPr algn="l" rtl="0" eaLnBrk="1" fontAlgn="base" hangingPunct="1">
              <a:spcBef>
                <a:spcPct val="0"/>
              </a:spcBef>
              <a:spcAft>
                <a:spcPct val="0"/>
              </a:spcAft>
              <a:defRPr sz="3200" b="1">
                <a:solidFill>
                  <a:srgbClr val="00607C"/>
                </a:solidFill>
                <a:latin typeface="Calibri" pitchFamily="34" charset="0"/>
              </a:defRPr>
            </a:lvl3pPr>
            <a:lvl4pPr algn="l" rtl="0" eaLnBrk="1" fontAlgn="base" hangingPunct="1">
              <a:spcBef>
                <a:spcPct val="0"/>
              </a:spcBef>
              <a:spcAft>
                <a:spcPct val="0"/>
              </a:spcAft>
              <a:defRPr sz="3200" b="1">
                <a:solidFill>
                  <a:srgbClr val="00607C"/>
                </a:solidFill>
                <a:latin typeface="Calibri" pitchFamily="34" charset="0"/>
              </a:defRPr>
            </a:lvl4pPr>
            <a:lvl5pPr algn="l" rtl="0" eaLnBrk="1" fontAlgn="base" hangingPunct="1">
              <a:spcBef>
                <a:spcPct val="0"/>
              </a:spcBef>
              <a:spcAft>
                <a:spcPct val="0"/>
              </a:spcAft>
              <a:defRPr sz="3200" b="1">
                <a:solidFill>
                  <a:srgbClr val="00607C"/>
                </a:solidFill>
                <a:latin typeface="Calibri" pitchFamily="34" charset="0"/>
              </a:defRPr>
            </a:lvl5pPr>
            <a:lvl6pPr marL="457200" algn="l" rtl="0" eaLnBrk="1" fontAlgn="base" hangingPunct="1">
              <a:spcBef>
                <a:spcPct val="0"/>
              </a:spcBef>
              <a:spcAft>
                <a:spcPct val="0"/>
              </a:spcAft>
              <a:defRPr sz="3200" b="1">
                <a:solidFill>
                  <a:srgbClr val="00607C"/>
                </a:solidFill>
                <a:latin typeface="Calibri" pitchFamily="34" charset="0"/>
              </a:defRPr>
            </a:lvl6pPr>
            <a:lvl7pPr marL="914400" algn="l" rtl="0" eaLnBrk="1" fontAlgn="base" hangingPunct="1">
              <a:spcBef>
                <a:spcPct val="0"/>
              </a:spcBef>
              <a:spcAft>
                <a:spcPct val="0"/>
              </a:spcAft>
              <a:defRPr sz="3200" b="1">
                <a:solidFill>
                  <a:srgbClr val="00607C"/>
                </a:solidFill>
                <a:latin typeface="Calibri" pitchFamily="34" charset="0"/>
              </a:defRPr>
            </a:lvl7pPr>
            <a:lvl8pPr marL="1371600" algn="l" rtl="0" eaLnBrk="1" fontAlgn="base" hangingPunct="1">
              <a:spcBef>
                <a:spcPct val="0"/>
              </a:spcBef>
              <a:spcAft>
                <a:spcPct val="0"/>
              </a:spcAft>
              <a:defRPr sz="3200" b="1">
                <a:solidFill>
                  <a:srgbClr val="00607C"/>
                </a:solidFill>
                <a:latin typeface="Calibri" pitchFamily="34" charset="0"/>
              </a:defRPr>
            </a:lvl8pPr>
            <a:lvl9pPr marL="1828800" algn="l" rtl="0" eaLnBrk="1" fontAlgn="base" hangingPunct="1">
              <a:spcBef>
                <a:spcPct val="0"/>
              </a:spcBef>
              <a:spcAft>
                <a:spcPct val="0"/>
              </a:spcAft>
              <a:defRPr sz="3200" b="1">
                <a:solidFill>
                  <a:srgbClr val="00607C"/>
                </a:solidFill>
                <a:latin typeface="Calibri" pitchFamily="34" charset="0"/>
              </a:defRPr>
            </a:lvl9pPr>
          </a:lstStyle>
          <a:p>
            <a:r>
              <a:rPr lang="en-US" kern="0" dirty="0"/>
              <a:t>Introduction</a:t>
            </a:r>
            <a:endParaRPr lang="en-GB" kern="0" dirty="0"/>
          </a:p>
        </p:txBody>
      </p:sp>
      <p:sp>
        <p:nvSpPr>
          <p:cNvPr id="6" name="Rectangle 5"/>
          <p:cNvSpPr/>
          <p:nvPr/>
        </p:nvSpPr>
        <p:spPr>
          <a:xfrm rot="5400000">
            <a:off x="4403847" y="-3723927"/>
            <a:ext cx="346347" cy="8342889"/>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5576" y="274344"/>
            <a:ext cx="346347" cy="908712"/>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507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lvl="0" indent="-457200">
              <a:buFont typeface="+mj-lt"/>
              <a:buAutoNum type="arabicPeriod"/>
            </a:pPr>
            <a:r>
              <a:rPr lang="en-GB" dirty="0"/>
              <a:t>Capital investment &amp; construction impacts: </a:t>
            </a:r>
            <a:r>
              <a:rPr lang="en-GB" b="0" dirty="0"/>
              <a:t>impacts of planned capital investment on construction employment and associated income generation and economic output </a:t>
            </a:r>
          </a:p>
          <a:p>
            <a:pPr marL="457200" lvl="0" indent="-457200">
              <a:buFont typeface="+mj-lt"/>
              <a:buAutoNum type="arabicPeriod"/>
            </a:pPr>
            <a:r>
              <a:rPr lang="en-GB" dirty="0"/>
              <a:t>Permanent employment impacts: </a:t>
            </a:r>
            <a:r>
              <a:rPr lang="en-GB" b="0" dirty="0"/>
              <a:t>operational jobs created directly and indirectly in the local areas arising from the enhanced development potential as a result of the investment, and associated economic output</a:t>
            </a:r>
          </a:p>
          <a:p>
            <a:pPr marL="457200" lvl="0" indent="-457200">
              <a:buFont typeface="+mj-lt"/>
              <a:buAutoNum type="arabicPeriod"/>
            </a:pPr>
            <a:r>
              <a:rPr lang="en-GB" dirty="0"/>
              <a:t>Resident impacts: </a:t>
            </a:r>
            <a:r>
              <a:rPr lang="en-GB" b="0" dirty="0"/>
              <a:t>local expenditure and jobs supported, as well as the potential role of the capacity enhancements in improving access of residents to services and employment, in turn helping reduce worklessness </a:t>
            </a:r>
          </a:p>
          <a:p>
            <a:pPr marL="0" indent="0">
              <a:buNone/>
            </a:pPr>
            <a:endParaRPr lang="en-GB" dirty="0"/>
          </a:p>
        </p:txBody>
      </p:sp>
      <p:sp>
        <p:nvSpPr>
          <p:cNvPr id="5" name="Title 1"/>
          <p:cNvSpPr txBox="1">
            <a:spLocks/>
          </p:cNvSpPr>
          <p:nvPr/>
        </p:nvSpPr>
        <p:spPr>
          <a:xfrm>
            <a:off x="899592" y="728700"/>
            <a:ext cx="7848873" cy="796948"/>
          </a:xfrm>
          <a:prstGeom prst="rect">
            <a:avLst/>
          </a:prstGeom>
        </p:spPr>
        <p:txBody>
          <a:bodyPr/>
          <a:lstStyle>
            <a:lvl1pPr algn="l" rtl="0" eaLnBrk="1" fontAlgn="base" hangingPunct="1">
              <a:spcBef>
                <a:spcPct val="0"/>
              </a:spcBef>
              <a:spcAft>
                <a:spcPct val="0"/>
              </a:spcAft>
              <a:defRPr sz="3200" b="1">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200" b="1">
                <a:solidFill>
                  <a:srgbClr val="00607C"/>
                </a:solidFill>
                <a:latin typeface="Calibri" pitchFamily="34" charset="0"/>
              </a:defRPr>
            </a:lvl2pPr>
            <a:lvl3pPr algn="l" rtl="0" eaLnBrk="1" fontAlgn="base" hangingPunct="1">
              <a:spcBef>
                <a:spcPct val="0"/>
              </a:spcBef>
              <a:spcAft>
                <a:spcPct val="0"/>
              </a:spcAft>
              <a:defRPr sz="3200" b="1">
                <a:solidFill>
                  <a:srgbClr val="00607C"/>
                </a:solidFill>
                <a:latin typeface="Calibri" pitchFamily="34" charset="0"/>
              </a:defRPr>
            </a:lvl3pPr>
            <a:lvl4pPr algn="l" rtl="0" eaLnBrk="1" fontAlgn="base" hangingPunct="1">
              <a:spcBef>
                <a:spcPct val="0"/>
              </a:spcBef>
              <a:spcAft>
                <a:spcPct val="0"/>
              </a:spcAft>
              <a:defRPr sz="3200" b="1">
                <a:solidFill>
                  <a:srgbClr val="00607C"/>
                </a:solidFill>
                <a:latin typeface="Calibri" pitchFamily="34" charset="0"/>
              </a:defRPr>
            </a:lvl4pPr>
            <a:lvl5pPr algn="l" rtl="0" eaLnBrk="1" fontAlgn="base" hangingPunct="1">
              <a:spcBef>
                <a:spcPct val="0"/>
              </a:spcBef>
              <a:spcAft>
                <a:spcPct val="0"/>
              </a:spcAft>
              <a:defRPr sz="3200" b="1">
                <a:solidFill>
                  <a:srgbClr val="00607C"/>
                </a:solidFill>
                <a:latin typeface="Calibri" pitchFamily="34" charset="0"/>
              </a:defRPr>
            </a:lvl5pPr>
            <a:lvl6pPr marL="457200" algn="l" rtl="0" eaLnBrk="1" fontAlgn="base" hangingPunct="1">
              <a:spcBef>
                <a:spcPct val="0"/>
              </a:spcBef>
              <a:spcAft>
                <a:spcPct val="0"/>
              </a:spcAft>
              <a:defRPr sz="3200" b="1">
                <a:solidFill>
                  <a:srgbClr val="00607C"/>
                </a:solidFill>
                <a:latin typeface="Calibri" pitchFamily="34" charset="0"/>
              </a:defRPr>
            </a:lvl6pPr>
            <a:lvl7pPr marL="914400" algn="l" rtl="0" eaLnBrk="1" fontAlgn="base" hangingPunct="1">
              <a:spcBef>
                <a:spcPct val="0"/>
              </a:spcBef>
              <a:spcAft>
                <a:spcPct val="0"/>
              </a:spcAft>
              <a:defRPr sz="3200" b="1">
                <a:solidFill>
                  <a:srgbClr val="00607C"/>
                </a:solidFill>
                <a:latin typeface="Calibri" pitchFamily="34" charset="0"/>
              </a:defRPr>
            </a:lvl7pPr>
            <a:lvl8pPr marL="1371600" algn="l" rtl="0" eaLnBrk="1" fontAlgn="base" hangingPunct="1">
              <a:spcBef>
                <a:spcPct val="0"/>
              </a:spcBef>
              <a:spcAft>
                <a:spcPct val="0"/>
              </a:spcAft>
              <a:defRPr sz="3200" b="1">
                <a:solidFill>
                  <a:srgbClr val="00607C"/>
                </a:solidFill>
                <a:latin typeface="Calibri" pitchFamily="34" charset="0"/>
              </a:defRPr>
            </a:lvl8pPr>
            <a:lvl9pPr marL="1828800" algn="l" rtl="0" eaLnBrk="1" fontAlgn="base" hangingPunct="1">
              <a:spcBef>
                <a:spcPct val="0"/>
              </a:spcBef>
              <a:spcAft>
                <a:spcPct val="0"/>
              </a:spcAft>
              <a:defRPr sz="3200" b="1">
                <a:solidFill>
                  <a:srgbClr val="00607C"/>
                </a:solidFill>
                <a:latin typeface="Calibri" pitchFamily="34" charset="0"/>
              </a:defRPr>
            </a:lvl9pPr>
          </a:lstStyle>
          <a:p>
            <a:r>
              <a:rPr lang="en-US" kern="0" dirty="0"/>
              <a:t>Scope of works</a:t>
            </a:r>
            <a:endParaRPr lang="en-GB" kern="0" dirty="0"/>
          </a:p>
        </p:txBody>
      </p:sp>
      <p:sp>
        <p:nvSpPr>
          <p:cNvPr id="6" name="Rectangle 5"/>
          <p:cNvSpPr/>
          <p:nvPr/>
        </p:nvSpPr>
        <p:spPr>
          <a:xfrm rot="5400000">
            <a:off x="4403847" y="-3723927"/>
            <a:ext cx="346347" cy="8342889"/>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5576" y="274344"/>
            <a:ext cx="346347" cy="908712"/>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3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lvl="0" indent="-457200">
              <a:buFont typeface="+mj-lt"/>
              <a:buAutoNum type="arabicPeriod" startAt="4"/>
            </a:pPr>
            <a:r>
              <a:rPr lang="en-GB" dirty="0"/>
              <a:t>Fiscal benefits: </a:t>
            </a:r>
            <a:r>
              <a:rPr lang="en-GB" b="0" dirty="0"/>
              <a:t>the benefits that development would bring in terms of local authority financial receipts from New Homes Bonus, business rates and Council Tax </a:t>
            </a:r>
          </a:p>
          <a:p>
            <a:pPr marL="457200" lvl="0" indent="-457200">
              <a:buFont typeface="+mj-lt"/>
              <a:buAutoNum type="arabicPeriod" startAt="4"/>
            </a:pPr>
            <a:r>
              <a:rPr lang="en-GB" dirty="0"/>
              <a:t>Development and property impacts: </a:t>
            </a:r>
            <a:r>
              <a:rPr lang="en-GB" b="0" dirty="0"/>
              <a:t>impacts on demand for property in the local areas along the route, in terms of residential and commercial uses and land value uplift</a:t>
            </a:r>
          </a:p>
          <a:p>
            <a:pPr marL="457200" lvl="0" indent="-457200">
              <a:buFont typeface="+mj-lt"/>
              <a:buAutoNum type="arabicPeriod" startAt="4"/>
            </a:pPr>
            <a:r>
              <a:rPr lang="en-GB" dirty="0"/>
              <a:t>User and operator benefits: </a:t>
            </a:r>
            <a:r>
              <a:rPr lang="en-GB" b="0" dirty="0"/>
              <a:t>benefits linked to journey time savings for residents and business users along the route, improved connectivity, and environmental benefits  </a:t>
            </a:r>
          </a:p>
          <a:p>
            <a:pPr marL="457200" lvl="0" indent="-457200">
              <a:buFont typeface="+mj-lt"/>
              <a:buAutoNum type="arabicPeriod" startAt="4"/>
            </a:pPr>
            <a:r>
              <a:rPr lang="en-GB" dirty="0"/>
              <a:t>Other qualitative benefits: </a:t>
            </a:r>
            <a:r>
              <a:rPr lang="en-GB" b="0" dirty="0"/>
              <a:t>local competitiveness and business location perceptions</a:t>
            </a:r>
          </a:p>
          <a:p>
            <a:pPr marL="0" indent="0">
              <a:buNone/>
            </a:pPr>
            <a:endParaRPr lang="en-GB" dirty="0"/>
          </a:p>
        </p:txBody>
      </p:sp>
      <p:sp>
        <p:nvSpPr>
          <p:cNvPr id="5" name="Title 1"/>
          <p:cNvSpPr txBox="1">
            <a:spLocks/>
          </p:cNvSpPr>
          <p:nvPr/>
        </p:nvSpPr>
        <p:spPr>
          <a:xfrm>
            <a:off x="899592" y="728700"/>
            <a:ext cx="7848873" cy="796948"/>
          </a:xfrm>
          <a:prstGeom prst="rect">
            <a:avLst/>
          </a:prstGeom>
        </p:spPr>
        <p:txBody>
          <a:bodyPr/>
          <a:lstStyle>
            <a:lvl1pPr algn="l" rtl="0" eaLnBrk="1" fontAlgn="base" hangingPunct="1">
              <a:spcBef>
                <a:spcPct val="0"/>
              </a:spcBef>
              <a:spcAft>
                <a:spcPct val="0"/>
              </a:spcAft>
              <a:defRPr sz="3200" b="1">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200" b="1">
                <a:solidFill>
                  <a:srgbClr val="00607C"/>
                </a:solidFill>
                <a:latin typeface="Calibri" pitchFamily="34" charset="0"/>
              </a:defRPr>
            </a:lvl2pPr>
            <a:lvl3pPr algn="l" rtl="0" eaLnBrk="1" fontAlgn="base" hangingPunct="1">
              <a:spcBef>
                <a:spcPct val="0"/>
              </a:spcBef>
              <a:spcAft>
                <a:spcPct val="0"/>
              </a:spcAft>
              <a:defRPr sz="3200" b="1">
                <a:solidFill>
                  <a:srgbClr val="00607C"/>
                </a:solidFill>
                <a:latin typeface="Calibri" pitchFamily="34" charset="0"/>
              </a:defRPr>
            </a:lvl3pPr>
            <a:lvl4pPr algn="l" rtl="0" eaLnBrk="1" fontAlgn="base" hangingPunct="1">
              <a:spcBef>
                <a:spcPct val="0"/>
              </a:spcBef>
              <a:spcAft>
                <a:spcPct val="0"/>
              </a:spcAft>
              <a:defRPr sz="3200" b="1">
                <a:solidFill>
                  <a:srgbClr val="00607C"/>
                </a:solidFill>
                <a:latin typeface="Calibri" pitchFamily="34" charset="0"/>
              </a:defRPr>
            </a:lvl4pPr>
            <a:lvl5pPr algn="l" rtl="0" eaLnBrk="1" fontAlgn="base" hangingPunct="1">
              <a:spcBef>
                <a:spcPct val="0"/>
              </a:spcBef>
              <a:spcAft>
                <a:spcPct val="0"/>
              </a:spcAft>
              <a:defRPr sz="3200" b="1">
                <a:solidFill>
                  <a:srgbClr val="00607C"/>
                </a:solidFill>
                <a:latin typeface="Calibri" pitchFamily="34" charset="0"/>
              </a:defRPr>
            </a:lvl5pPr>
            <a:lvl6pPr marL="457200" algn="l" rtl="0" eaLnBrk="1" fontAlgn="base" hangingPunct="1">
              <a:spcBef>
                <a:spcPct val="0"/>
              </a:spcBef>
              <a:spcAft>
                <a:spcPct val="0"/>
              </a:spcAft>
              <a:defRPr sz="3200" b="1">
                <a:solidFill>
                  <a:srgbClr val="00607C"/>
                </a:solidFill>
                <a:latin typeface="Calibri" pitchFamily="34" charset="0"/>
              </a:defRPr>
            </a:lvl6pPr>
            <a:lvl7pPr marL="914400" algn="l" rtl="0" eaLnBrk="1" fontAlgn="base" hangingPunct="1">
              <a:spcBef>
                <a:spcPct val="0"/>
              </a:spcBef>
              <a:spcAft>
                <a:spcPct val="0"/>
              </a:spcAft>
              <a:defRPr sz="3200" b="1">
                <a:solidFill>
                  <a:srgbClr val="00607C"/>
                </a:solidFill>
                <a:latin typeface="Calibri" pitchFamily="34" charset="0"/>
              </a:defRPr>
            </a:lvl7pPr>
            <a:lvl8pPr marL="1371600" algn="l" rtl="0" eaLnBrk="1" fontAlgn="base" hangingPunct="1">
              <a:spcBef>
                <a:spcPct val="0"/>
              </a:spcBef>
              <a:spcAft>
                <a:spcPct val="0"/>
              </a:spcAft>
              <a:defRPr sz="3200" b="1">
                <a:solidFill>
                  <a:srgbClr val="00607C"/>
                </a:solidFill>
                <a:latin typeface="Calibri" pitchFamily="34" charset="0"/>
              </a:defRPr>
            </a:lvl8pPr>
            <a:lvl9pPr marL="1828800" algn="l" rtl="0" eaLnBrk="1" fontAlgn="base" hangingPunct="1">
              <a:spcBef>
                <a:spcPct val="0"/>
              </a:spcBef>
              <a:spcAft>
                <a:spcPct val="0"/>
              </a:spcAft>
              <a:defRPr sz="3200" b="1">
                <a:solidFill>
                  <a:srgbClr val="00607C"/>
                </a:solidFill>
                <a:latin typeface="Calibri" pitchFamily="34" charset="0"/>
              </a:defRPr>
            </a:lvl9pPr>
          </a:lstStyle>
          <a:p>
            <a:r>
              <a:rPr lang="en-US" kern="0" dirty="0"/>
              <a:t>Scope of works</a:t>
            </a:r>
            <a:endParaRPr lang="en-GB" kern="0" dirty="0"/>
          </a:p>
        </p:txBody>
      </p:sp>
      <p:sp>
        <p:nvSpPr>
          <p:cNvPr id="6" name="Rectangle 5"/>
          <p:cNvSpPr/>
          <p:nvPr/>
        </p:nvSpPr>
        <p:spPr>
          <a:xfrm rot="5400000">
            <a:off x="4403847" y="-3723927"/>
            <a:ext cx="346347" cy="8342889"/>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5576" y="274344"/>
            <a:ext cx="346347" cy="908712"/>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480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Scenario input information from the SOBC (via Jacobs) during July</a:t>
            </a:r>
          </a:p>
          <a:p>
            <a:r>
              <a:rPr lang="en-GB" dirty="0"/>
              <a:t>Prepare the scenario development followed by economic modelling in August </a:t>
            </a:r>
          </a:p>
          <a:p>
            <a:r>
              <a:rPr lang="en-GB" dirty="0"/>
              <a:t>Draft WEB study report to be issued in early September</a:t>
            </a:r>
          </a:p>
        </p:txBody>
      </p:sp>
      <p:sp>
        <p:nvSpPr>
          <p:cNvPr id="5" name="Title 1"/>
          <p:cNvSpPr txBox="1">
            <a:spLocks/>
          </p:cNvSpPr>
          <p:nvPr/>
        </p:nvSpPr>
        <p:spPr>
          <a:xfrm>
            <a:off x="899592" y="728700"/>
            <a:ext cx="7848873" cy="796948"/>
          </a:xfrm>
          <a:prstGeom prst="rect">
            <a:avLst/>
          </a:prstGeom>
        </p:spPr>
        <p:txBody>
          <a:bodyPr/>
          <a:lstStyle>
            <a:lvl1pPr algn="l" rtl="0" eaLnBrk="1" fontAlgn="base" hangingPunct="1">
              <a:spcBef>
                <a:spcPct val="0"/>
              </a:spcBef>
              <a:spcAft>
                <a:spcPct val="0"/>
              </a:spcAft>
              <a:defRPr sz="3200" b="1">
                <a:solidFill>
                  <a:schemeClr val="tx1"/>
                </a:solidFill>
                <a:latin typeface="Georgia" panose="02040502050405020303" pitchFamily="18" charset="0"/>
                <a:ea typeface="+mj-ea"/>
                <a:cs typeface="+mj-cs"/>
              </a:defRPr>
            </a:lvl1pPr>
            <a:lvl2pPr algn="l" rtl="0" eaLnBrk="1" fontAlgn="base" hangingPunct="1">
              <a:spcBef>
                <a:spcPct val="0"/>
              </a:spcBef>
              <a:spcAft>
                <a:spcPct val="0"/>
              </a:spcAft>
              <a:defRPr sz="3200" b="1">
                <a:solidFill>
                  <a:srgbClr val="00607C"/>
                </a:solidFill>
                <a:latin typeface="Calibri" pitchFamily="34" charset="0"/>
              </a:defRPr>
            </a:lvl2pPr>
            <a:lvl3pPr algn="l" rtl="0" eaLnBrk="1" fontAlgn="base" hangingPunct="1">
              <a:spcBef>
                <a:spcPct val="0"/>
              </a:spcBef>
              <a:spcAft>
                <a:spcPct val="0"/>
              </a:spcAft>
              <a:defRPr sz="3200" b="1">
                <a:solidFill>
                  <a:srgbClr val="00607C"/>
                </a:solidFill>
                <a:latin typeface="Calibri" pitchFamily="34" charset="0"/>
              </a:defRPr>
            </a:lvl3pPr>
            <a:lvl4pPr algn="l" rtl="0" eaLnBrk="1" fontAlgn="base" hangingPunct="1">
              <a:spcBef>
                <a:spcPct val="0"/>
              </a:spcBef>
              <a:spcAft>
                <a:spcPct val="0"/>
              </a:spcAft>
              <a:defRPr sz="3200" b="1">
                <a:solidFill>
                  <a:srgbClr val="00607C"/>
                </a:solidFill>
                <a:latin typeface="Calibri" pitchFamily="34" charset="0"/>
              </a:defRPr>
            </a:lvl4pPr>
            <a:lvl5pPr algn="l" rtl="0" eaLnBrk="1" fontAlgn="base" hangingPunct="1">
              <a:spcBef>
                <a:spcPct val="0"/>
              </a:spcBef>
              <a:spcAft>
                <a:spcPct val="0"/>
              </a:spcAft>
              <a:defRPr sz="3200" b="1">
                <a:solidFill>
                  <a:srgbClr val="00607C"/>
                </a:solidFill>
                <a:latin typeface="Calibri" pitchFamily="34" charset="0"/>
              </a:defRPr>
            </a:lvl5pPr>
            <a:lvl6pPr marL="457200" algn="l" rtl="0" eaLnBrk="1" fontAlgn="base" hangingPunct="1">
              <a:spcBef>
                <a:spcPct val="0"/>
              </a:spcBef>
              <a:spcAft>
                <a:spcPct val="0"/>
              </a:spcAft>
              <a:defRPr sz="3200" b="1">
                <a:solidFill>
                  <a:srgbClr val="00607C"/>
                </a:solidFill>
                <a:latin typeface="Calibri" pitchFamily="34" charset="0"/>
              </a:defRPr>
            </a:lvl6pPr>
            <a:lvl7pPr marL="914400" algn="l" rtl="0" eaLnBrk="1" fontAlgn="base" hangingPunct="1">
              <a:spcBef>
                <a:spcPct val="0"/>
              </a:spcBef>
              <a:spcAft>
                <a:spcPct val="0"/>
              </a:spcAft>
              <a:defRPr sz="3200" b="1">
                <a:solidFill>
                  <a:srgbClr val="00607C"/>
                </a:solidFill>
                <a:latin typeface="Calibri" pitchFamily="34" charset="0"/>
              </a:defRPr>
            </a:lvl7pPr>
            <a:lvl8pPr marL="1371600" algn="l" rtl="0" eaLnBrk="1" fontAlgn="base" hangingPunct="1">
              <a:spcBef>
                <a:spcPct val="0"/>
              </a:spcBef>
              <a:spcAft>
                <a:spcPct val="0"/>
              </a:spcAft>
              <a:defRPr sz="3200" b="1">
                <a:solidFill>
                  <a:srgbClr val="00607C"/>
                </a:solidFill>
                <a:latin typeface="Calibri" pitchFamily="34" charset="0"/>
              </a:defRPr>
            </a:lvl8pPr>
            <a:lvl9pPr marL="1828800" algn="l" rtl="0" eaLnBrk="1" fontAlgn="base" hangingPunct="1">
              <a:spcBef>
                <a:spcPct val="0"/>
              </a:spcBef>
              <a:spcAft>
                <a:spcPct val="0"/>
              </a:spcAft>
              <a:defRPr sz="3200" b="1">
                <a:solidFill>
                  <a:srgbClr val="00607C"/>
                </a:solidFill>
                <a:latin typeface="Calibri" pitchFamily="34" charset="0"/>
              </a:defRPr>
            </a:lvl9pPr>
          </a:lstStyle>
          <a:p>
            <a:r>
              <a:rPr lang="en-US" kern="0" dirty="0"/>
              <a:t>Next steps</a:t>
            </a:r>
            <a:endParaRPr lang="en-GB" kern="0" dirty="0"/>
          </a:p>
        </p:txBody>
      </p:sp>
      <p:sp>
        <p:nvSpPr>
          <p:cNvPr id="6" name="Rectangle 5"/>
          <p:cNvSpPr/>
          <p:nvPr/>
        </p:nvSpPr>
        <p:spPr>
          <a:xfrm rot="5400000">
            <a:off x="4403847" y="-3723927"/>
            <a:ext cx="346347" cy="8342889"/>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5576" y="274344"/>
            <a:ext cx="346347" cy="908712"/>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663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395536" y="332656"/>
            <a:ext cx="8352928" cy="6085656"/>
          </a:xfrm>
          <a:prstGeom prst="rect">
            <a:avLst/>
          </a:prstGeom>
          <a:solidFill>
            <a:srgbClr val="00B3BD"/>
          </a:solidFill>
          <a:ln>
            <a:noFill/>
          </a:ln>
          <a:effectLst/>
        </p:spPr>
        <p:txBody>
          <a:bodyPr wrap="none" anchor="ctr"/>
          <a:lstStyle/>
          <a:p>
            <a:endParaRPr lang="en-GB"/>
          </a:p>
        </p:txBody>
      </p:sp>
      <p:sp>
        <p:nvSpPr>
          <p:cNvPr id="3" name="Rectangle 2"/>
          <p:cNvSpPr/>
          <p:nvPr/>
        </p:nvSpPr>
        <p:spPr>
          <a:xfrm>
            <a:off x="539552" y="548680"/>
            <a:ext cx="7992888" cy="5760640"/>
          </a:xfrm>
          <a:prstGeom prst="rect">
            <a:avLst/>
          </a:prstGeom>
          <a:solidFill>
            <a:srgbClr val="00B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Box 7"/>
          <p:cNvSpPr txBox="1">
            <a:spLocks noChangeArrowheads="1"/>
          </p:cNvSpPr>
          <p:nvPr/>
        </p:nvSpPr>
        <p:spPr bwMode="auto">
          <a:xfrm>
            <a:off x="1979712" y="5844951"/>
            <a:ext cx="66247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600" dirty="0">
                <a:latin typeface="Calibri" panose="020F0502020204030204" pitchFamily="34" charset="0"/>
              </a:rPr>
              <a:t>This publication has been written in general terms and cannot be relied on to cover specific situations. We recommend that you obtain professional advice before acting or refraining from acting on any of the contents of this publication. </a:t>
            </a:r>
            <a:r>
              <a:rPr lang="en-GB" altLang="en-US" sz="600" dirty="0" err="1">
                <a:latin typeface="Calibri" panose="020F0502020204030204" pitchFamily="34" charset="0"/>
              </a:rPr>
              <a:t>Lichfields</a:t>
            </a:r>
            <a:r>
              <a:rPr lang="en-GB" altLang="en-US" sz="600" dirty="0">
                <a:latin typeface="Calibri" panose="020F0502020204030204" pitchFamily="34" charset="0"/>
              </a:rPr>
              <a:t> accepts no duty of care or liability for any loss occasioned to any person acting or refraining from acting as a result of  any material in this publication. </a:t>
            </a:r>
            <a:r>
              <a:rPr lang="en-GB" altLang="en-US" sz="600" dirty="0" err="1">
                <a:latin typeface="Calibri" panose="020F0502020204030204" pitchFamily="34" charset="0"/>
              </a:rPr>
              <a:t>Lichfields</a:t>
            </a:r>
            <a:r>
              <a:rPr lang="en-GB" altLang="en-US" sz="600" dirty="0">
                <a:latin typeface="Calibri" panose="020F0502020204030204" pitchFamily="34" charset="0"/>
              </a:rPr>
              <a:t> is the trading name of Nathaniel Lichfield &amp; Partners Limited. Registered in England, no.2778116. Registered office: 14 Regent's Wharf, All Saints Street, London N1 9RL © Nathaniel Lichfield &amp; Partners Ltd 2019. </a:t>
            </a:r>
            <a:br>
              <a:rPr lang="en-GB" altLang="en-US" sz="600" dirty="0">
                <a:latin typeface="Calibri" panose="020F0502020204030204" pitchFamily="34" charset="0"/>
              </a:rPr>
            </a:br>
            <a:r>
              <a:rPr lang="en-GB" altLang="en-US" sz="600" dirty="0">
                <a:latin typeface="Calibri" panose="020F0502020204030204" pitchFamily="34" charset="0"/>
              </a:rPr>
              <a:t>All rights reserved. </a:t>
            </a:r>
          </a:p>
        </p:txBody>
      </p:sp>
      <p:grpSp>
        <p:nvGrpSpPr>
          <p:cNvPr id="9" name="Group 8"/>
          <p:cNvGrpSpPr/>
          <p:nvPr/>
        </p:nvGrpSpPr>
        <p:grpSpPr>
          <a:xfrm rot="16200000">
            <a:off x="-144523" y="4617131"/>
            <a:ext cx="2376264" cy="1584177"/>
            <a:chOff x="395536" y="404664"/>
            <a:chExt cx="2376264" cy="1584177"/>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655" y="404664"/>
              <a:ext cx="1912145" cy="1008111"/>
            </a:xfrm>
            <a:prstGeom prst="rect">
              <a:avLst/>
            </a:prstGeom>
          </p:spPr>
        </p:pic>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404665"/>
              <a:ext cx="936104" cy="158417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48678"/>
              <a:ext cx="1981204" cy="1219203"/>
            </a:xfrm>
            <a:prstGeom prst="rect">
              <a:avLst/>
            </a:prstGeom>
          </p:spPr>
        </p:pic>
      </p:grpSp>
    </p:spTree>
    <p:extLst>
      <p:ext uri="{BB962C8B-B14F-4D97-AF65-F5344CB8AC3E}">
        <p14:creationId xmlns:p14="http://schemas.microsoft.com/office/powerpoint/2010/main" val="3927076998"/>
      </p:ext>
    </p:extLst>
  </p:cSld>
  <p:clrMapOvr>
    <a:masterClrMapping/>
  </p:clrMapOvr>
</p:sld>
</file>

<file path=ppt/theme/theme1.xml><?xml version="1.0" encoding="utf-8"?>
<a:theme xmlns:a="http://schemas.openxmlformats.org/drawingml/2006/main" name="Content Design">
  <a:themeElements>
    <a:clrScheme name="NLP Presentation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chfields Georgia">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LP Presentation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LP Presentation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LP Presentation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LP Presentation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LP Presentation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LP Presentation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LP Presentation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LP Presentation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LP Presentation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LP Presentation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LP Presentation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LP Presentation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2539</TotalTime>
  <Words>367</Words>
  <Application>Microsoft Office PowerPoint</Application>
  <PresentationFormat>On-screen Show (4:3)</PresentationFormat>
  <Paragraphs>22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vt:lpstr>
      <vt:lpstr>Calibri</vt:lpstr>
      <vt:lpstr>Georgia</vt:lpstr>
      <vt:lpstr>Wingdings</vt:lpstr>
      <vt:lpstr>Content Design</vt:lpstr>
      <vt:lpstr>PowerPoint Presentation</vt:lpstr>
      <vt:lpstr>PowerPoint Presentation</vt:lpstr>
      <vt:lpstr>PowerPoint Presentation</vt:lpstr>
      <vt:lpstr>PowerPoint Presentation</vt:lpstr>
      <vt:lpstr>PowerPoint Presentation</vt:lpstr>
      <vt:lpstr>PowerPoint Presentation</vt:lpstr>
    </vt:vector>
  </TitlesOfParts>
  <Company>Nathaniel Lichfield &amp;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Here Subheading Here  Presentation by name 3 January, 2017</dc:title>
  <dc:creator>cdolan</dc:creator>
  <cp:lastModifiedBy>Marie Finbow</cp:lastModifiedBy>
  <cp:revision>160</cp:revision>
  <cp:lastPrinted>2017-01-05T16:30:32Z</cp:lastPrinted>
  <dcterms:created xsi:type="dcterms:W3CDTF">2017-01-03T11:36:49Z</dcterms:created>
  <dcterms:modified xsi:type="dcterms:W3CDTF">2019-07-09T14:52:18Z</dcterms:modified>
</cp:coreProperties>
</file>